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14"/>
  </p:notesMasterIdLst>
  <p:sldIdLst>
    <p:sldId id="296" r:id="rId2"/>
    <p:sldId id="318" r:id="rId3"/>
    <p:sldId id="312" r:id="rId4"/>
    <p:sldId id="313" r:id="rId5"/>
    <p:sldId id="314" r:id="rId6"/>
    <p:sldId id="315" r:id="rId7"/>
    <p:sldId id="316" r:id="rId8"/>
    <p:sldId id="319" r:id="rId9"/>
    <p:sldId id="320" r:id="rId10"/>
    <p:sldId id="321" r:id="rId11"/>
    <p:sldId id="317" r:id="rId12"/>
    <p:sldId id="268" r:id="rId1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5760" userDrawn="1">
          <p15:clr>
            <a:srgbClr val="A4A3A4"/>
          </p15:clr>
        </p15:guide>
        <p15:guide id="2" orient="horz" pos="162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CBCC"/>
    <a:srgbClr val="DCDC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FEA419B-BCDB-4C27-8AB2-1E94C2BD932B}">
  <a:tblStyle styleId="{BFEA419B-BCDB-4C27-8AB2-1E94C2BD932B}" styleName="Elsevier">
    <a:wholeTbl>
      <a:tcTxStyle>
        <a:fontRef idx="minor">
          <a:prstClr val="black"/>
        </a:fontRef>
        <a:schemeClr val="dk1"/>
      </a:tcTxStyle>
      <a:tcStyle>
        <a:tcBdr>
          <a:left>
            <a:ln w="0" cmpd="sng">
              <a:solidFill>
                <a:schemeClr val="lt1"/>
              </a:solidFill>
            </a:ln>
          </a:left>
          <a:right>
            <a:ln w="0" cmpd="sng">
              <a:solidFill>
                <a:schemeClr val="lt1"/>
              </a:solidFill>
            </a:ln>
          </a:right>
          <a:top>
            <a:ln w="0" cmpd="sng">
              <a:solidFill>
                <a:schemeClr val="lt1"/>
              </a:solidFill>
            </a:ln>
          </a:top>
          <a:bottom>
            <a:ln w="12700" cmpd="sng">
              <a:solidFill>
                <a:srgbClr val="DCDCDD"/>
              </a:solidFill>
            </a:ln>
          </a:bottom>
          <a:insideH>
            <a:ln w="12700" cmpd="sng">
              <a:solidFill>
                <a:srgbClr val="DCDCDD"/>
              </a:solidFill>
            </a:ln>
          </a:insideH>
          <a:insideV>
            <a:ln w="0" cmpd="sng">
              <a:solidFill>
                <a:schemeClr val="dk1"/>
              </a:solidFill>
            </a:ln>
          </a:insideV>
        </a:tcBdr>
        <a:fill>
          <a:solidFill>
            <a:schemeClr val="lt1"/>
          </a:solidFill>
        </a:fill>
      </a:tcStyle>
    </a:wholeTbl>
    <a:band1H>
      <a:tcStyle>
        <a:tcBdr/>
        <a:fill>
          <a:solidFill>
            <a:schemeClr val="lt1"/>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12700" cmpd="sng">
              <a:solidFill>
                <a:schemeClr val="lt1"/>
              </a:solidFill>
            </a:ln>
          </a:top>
        </a:tcBdr>
        <a:fill>
          <a:solidFill>
            <a:schemeClr val="accent1"/>
          </a:solidFill>
        </a:fill>
      </a:tcStyle>
    </a:lastRow>
    <a:firstRow>
      <a:tcTxStyle b="on">
        <a:fontRef idx="minor">
          <a:prstClr val="black"/>
        </a:fontRef>
        <a:schemeClr val="dk1"/>
      </a:tcTxStyle>
      <a:tcStyle>
        <a:tcBdr>
          <a:bottom>
            <a:ln w="12700" cmpd="sng">
              <a:solidFill>
                <a:srgbClr val="FF6C00"/>
              </a:solidFill>
            </a:ln>
          </a:bottom>
        </a:tcBdr>
        <a:fill>
          <a:solidFill>
            <a:schemeClr val="l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14" autoAdjust="0"/>
    <p:restoredTop sz="95810"/>
  </p:normalViewPr>
  <p:slideViewPr>
    <p:cSldViewPr snapToGrid="0" showGuides="1">
      <p:cViewPr varScale="1">
        <p:scale>
          <a:sx n="147" d="100"/>
          <a:sy n="147" d="100"/>
        </p:scale>
        <p:origin x="360" y="120"/>
      </p:cViewPr>
      <p:guideLst>
        <p:guide pos="5760"/>
        <p:guide orient="horz" pos="162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96" d="100"/>
          <a:sy n="96" d="100"/>
        </p:scale>
        <p:origin x="2480"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9DD4CF-C917-4D69-9374-6EFF2E9F78C3}" type="datetimeFigureOut">
              <a:rPr lang="de-DE" smtClean="0"/>
              <a:t>08.06.2023</a:t>
            </a:fld>
            <a:endParaRPr lang="de-D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443C7B-F938-4CE9-A268-32817172635B}" type="slidenum">
              <a:rPr lang="de-DE" smtClean="0"/>
              <a:t>‹#›</a:t>
            </a:fld>
            <a:endParaRPr lang="de-DE"/>
          </a:p>
        </p:txBody>
      </p:sp>
    </p:spTree>
    <p:extLst>
      <p:ext uri="{BB962C8B-B14F-4D97-AF65-F5344CB8AC3E}">
        <p14:creationId xmlns:p14="http://schemas.microsoft.com/office/powerpoint/2010/main" val="2368740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Main title slide with light photo and light text">
    <p:spTree>
      <p:nvGrpSpPr>
        <p:cNvPr id="1" name=""/>
        <p:cNvGrpSpPr/>
        <p:nvPr/>
      </p:nvGrpSpPr>
      <p:grpSpPr>
        <a:xfrm>
          <a:off x="0" y="0"/>
          <a:ext cx="0" cy="0"/>
          <a:chOff x="0" y="0"/>
          <a:chExt cx="0" cy="0"/>
        </a:xfrm>
      </p:grpSpPr>
      <p:sp>
        <p:nvSpPr>
          <p:cNvPr id="14" name="Picture Placeholder 13"/>
          <p:cNvSpPr>
            <a:spLocks noGrp="1"/>
          </p:cNvSpPr>
          <p:nvPr>
            <p:ph type="pic" sz="quarter" idx="15" hasCustomPrompt="1"/>
          </p:nvPr>
        </p:nvSpPr>
        <p:spPr>
          <a:xfrm>
            <a:off x="0" y="0"/>
            <a:ext cx="9144000" cy="5143500"/>
          </a:xfrm>
          <a:prstGeom prst="rect">
            <a:avLst/>
          </a:prstGeom>
          <a:solidFill>
            <a:srgbClr val="F2F2F2">
              <a:alpha val="7059"/>
            </a:srgbClr>
          </a:solidFill>
        </p:spPr>
        <p:txBody>
          <a:bodyPr>
            <a:normAutofit/>
          </a:bodyPr>
          <a:lstStyle>
            <a:lvl1pPr marL="0" indent="0" algn="r">
              <a:lnSpc>
                <a:spcPct val="100000"/>
              </a:lnSpc>
              <a:buNone/>
              <a:defRPr sz="1600" baseline="0"/>
            </a:lvl1pPr>
          </a:lstStyle>
          <a:p>
            <a:r>
              <a:rPr lang="en-US" noProof="0" dirty="0"/>
              <a:t>Click on icon to select picture</a:t>
            </a:r>
          </a:p>
        </p:txBody>
      </p:sp>
      <p:sp>
        <p:nvSpPr>
          <p:cNvPr id="2" name="Title 1"/>
          <p:cNvSpPr>
            <a:spLocks noGrp="1"/>
          </p:cNvSpPr>
          <p:nvPr>
            <p:ph type="ctrTitle" hasCustomPrompt="1"/>
          </p:nvPr>
        </p:nvSpPr>
        <p:spPr>
          <a:xfrm>
            <a:off x="475841" y="1659467"/>
            <a:ext cx="5112709" cy="1744133"/>
          </a:xfrm>
          <a:prstGeom prst="rect">
            <a:avLst/>
          </a:prstGeom>
        </p:spPr>
        <p:txBody>
          <a:bodyPr anchor="t" anchorCtr="0">
            <a:normAutofit/>
          </a:bodyPr>
          <a:lstStyle>
            <a:lvl1pPr algn="l">
              <a:lnSpc>
                <a:spcPct val="100000"/>
              </a:lnSpc>
              <a:defRPr sz="3800">
                <a:solidFill>
                  <a:schemeClr val="bg1"/>
                </a:solidFill>
              </a:defRPr>
            </a:lvl1pPr>
          </a:lstStyle>
          <a:p>
            <a:r>
              <a:rPr lang="en-US" noProof="0" dirty="0"/>
              <a:t>Click to edit title max over 2x lines</a:t>
            </a:r>
          </a:p>
        </p:txBody>
      </p:sp>
      <p:sp>
        <p:nvSpPr>
          <p:cNvPr id="12" name="Text Placeholder 11"/>
          <p:cNvSpPr>
            <a:spLocks noGrp="1"/>
          </p:cNvSpPr>
          <p:nvPr>
            <p:ph type="body" sz="quarter" idx="14" hasCustomPrompt="1"/>
          </p:nvPr>
        </p:nvSpPr>
        <p:spPr>
          <a:xfrm>
            <a:off x="475841" y="4326324"/>
            <a:ext cx="5112709" cy="490001"/>
          </a:xfrm>
          <a:prstGeom prst="rect">
            <a:avLst/>
          </a:prstGeom>
        </p:spPr>
        <p:txBody>
          <a:bodyPr>
            <a:normAutofit/>
          </a:bodyPr>
          <a:lstStyle>
            <a:lvl1pPr marL="0" indent="0">
              <a:lnSpc>
                <a:spcPct val="100000"/>
              </a:lnSpc>
              <a:spcBef>
                <a:spcPts val="0"/>
              </a:spcBef>
              <a:buNone/>
              <a:defRPr sz="1300"/>
            </a:lvl1pPr>
            <a:lvl2pPr marL="0" indent="0">
              <a:buNone/>
              <a:defRPr sz="1000"/>
            </a:lvl2pPr>
            <a:lvl3pPr marL="0" indent="0">
              <a:buNone/>
              <a:defRPr sz="1000"/>
            </a:lvl3pPr>
            <a:lvl4pPr marL="0" indent="0">
              <a:buNone/>
              <a:defRPr sz="1000"/>
            </a:lvl4pPr>
            <a:lvl5pPr marL="0" indent="0">
              <a:buNone/>
              <a:defRPr sz="1000"/>
            </a:lvl5pPr>
          </a:lstStyle>
          <a:p>
            <a:pPr lvl="0"/>
            <a:r>
              <a:rPr lang="en-US" dirty="0"/>
              <a:t>Month, year</a:t>
            </a:r>
            <a:br>
              <a:rPr lang="en-US" dirty="0"/>
            </a:br>
            <a:r>
              <a:rPr lang="en-US" dirty="0"/>
              <a:t>Name presenter</a:t>
            </a:r>
            <a:endParaRPr lang="de-DE" dirty="0"/>
          </a:p>
        </p:txBody>
      </p:sp>
      <p:sp>
        <p:nvSpPr>
          <p:cNvPr id="7" name="TextBox 6"/>
          <p:cNvSpPr txBox="1"/>
          <p:nvPr userDrawn="1"/>
        </p:nvSpPr>
        <p:spPr>
          <a:xfrm>
            <a:off x="-3556000" y="0"/>
            <a:ext cx="3413125" cy="2492990"/>
          </a:xfrm>
          <a:prstGeom prst="rect">
            <a:avLst/>
          </a:prstGeom>
          <a:solidFill>
            <a:srgbClr val="FFFF99"/>
          </a:solidFill>
        </p:spPr>
        <p:txBody>
          <a:bodyPr wrap="square" rtlCol="0">
            <a:spAutoFit/>
          </a:bodyPr>
          <a:lstStyle/>
          <a:p>
            <a:pPr defTabSz="914400"/>
            <a:r>
              <a:rPr lang="en-US" sz="1200">
                <a:solidFill>
                  <a:srgbClr val="333333"/>
                </a:solidFill>
                <a:latin typeface="Arial"/>
                <a:cs typeface="Arial"/>
              </a:rPr>
              <a:t>IMPORTANT!!  </a:t>
            </a:r>
          </a:p>
          <a:p>
            <a:pPr defTabSz="914400"/>
            <a:endParaRPr lang="en-US" sz="1200" dirty="0">
              <a:solidFill>
                <a:srgbClr val="333333"/>
              </a:solidFill>
              <a:latin typeface="Arial"/>
              <a:cs typeface="Arial"/>
            </a:endParaRPr>
          </a:p>
          <a:p>
            <a:pPr defTabSz="914400"/>
            <a:r>
              <a:rPr lang="en-US" sz="1200" dirty="0">
                <a:solidFill>
                  <a:srgbClr val="333333"/>
                </a:solidFill>
                <a:latin typeface="Arial"/>
                <a:cs typeface="Arial"/>
              </a:rPr>
              <a:t>If you insert or change the picture, select it, click right and choose </a:t>
            </a:r>
            <a:r>
              <a:rPr lang="en-US" sz="1200" dirty="0">
                <a:solidFill>
                  <a:schemeClr val="accent2"/>
                </a:solidFill>
                <a:latin typeface="Arial"/>
                <a:cs typeface="Arial"/>
              </a:rPr>
              <a:t>Send to back</a:t>
            </a:r>
            <a:r>
              <a:rPr lang="en-US" sz="1200" dirty="0">
                <a:solidFill>
                  <a:srgbClr val="333333"/>
                </a:solidFill>
                <a:latin typeface="Arial"/>
                <a:cs typeface="Arial"/>
              </a:rPr>
              <a:t> from the right click menu to make the logo and text visible.</a:t>
            </a:r>
          </a:p>
          <a:p>
            <a:pPr defTabSz="914400"/>
            <a:endParaRPr lang="en-US" sz="1200" dirty="0">
              <a:solidFill>
                <a:srgbClr val="333333"/>
              </a:solidFill>
              <a:latin typeface="Arial"/>
              <a:cs typeface="Arial"/>
            </a:endParaRPr>
          </a:p>
          <a:p>
            <a:pPr defTabSz="914400"/>
            <a:endParaRPr lang="en-US" sz="1200" dirty="0">
              <a:solidFill>
                <a:srgbClr val="333333"/>
              </a:solidFill>
              <a:latin typeface="Arial"/>
              <a:cs typeface="Arial"/>
            </a:endParaRPr>
          </a:p>
          <a:p>
            <a:pPr defTabSz="914400"/>
            <a:r>
              <a:rPr lang="en-US" sz="1200" baseline="0" dirty="0">
                <a:solidFill>
                  <a:srgbClr val="333333"/>
                </a:solidFill>
                <a:latin typeface="Arial"/>
                <a:cs typeface="Arial"/>
              </a:rPr>
              <a:t>To make you slides look as sophisticated and contemporary as possible, the easiest way is to use the guides to align text, graphs and images. Activate your GUIDES under the VIEW menu item. </a:t>
            </a:r>
            <a:endParaRPr lang="en-US" sz="1200" dirty="0">
              <a:solidFill>
                <a:srgbClr val="333333"/>
              </a:solidFill>
              <a:latin typeface="Arial"/>
              <a:cs typeface="Arial"/>
            </a:endParaRPr>
          </a:p>
        </p:txBody>
      </p:sp>
      <p:sp>
        <p:nvSpPr>
          <p:cNvPr id="9" name="Text Placeholder 6"/>
          <p:cNvSpPr>
            <a:spLocks noGrp="1"/>
          </p:cNvSpPr>
          <p:nvPr>
            <p:ph type="body" sz="quarter" idx="16" hasCustomPrompt="1"/>
          </p:nvPr>
        </p:nvSpPr>
        <p:spPr>
          <a:xfrm>
            <a:off x="475841" y="3488267"/>
            <a:ext cx="5112709" cy="762000"/>
          </a:xfrm>
          <a:prstGeom prst="rect">
            <a:avLst/>
          </a:prstGeom>
        </p:spPr>
        <p:txBody>
          <a:bodyPr>
            <a:normAutofit/>
          </a:bodyPr>
          <a:lstStyle>
            <a:lvl1pPr marL="0" indent="0">
              <a:lnSpc>
                <a:spcPct val="100000"/>
              </a:lnSpc>
              <a:buNone/>
              <a:defRPr sz="2000">
                <a:solidFill>
                  <a:srgbClr val="FF6C00"/>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Subtitle</a:t>
            </a:r>
            <a:endParaRPr lang="de-DE" dirty="0"/>
          </a:p>
        </p:txBody>
      </p:sp>
      <p:sp>
        <p:nvSpPr>
          <p:cNvPr id="16" name="Text Placeholder 9"/>
          <p:cNvSpPr>
            <a:spLocks noGrp="1"/>
          </p:cNvSpPr>
          <p:nvPr>
            <p:ph type="body" sz="quarter" idx="13"/>
          </p:nvPr>
        </p:nvSpPr>
        <p:spPr>
          <a:xfrm>
            <a:off x="475841" y="503628"/>
            <a:ext cx="787296" cy="864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txBody>
          <a:bodyPr>
            <a:noAutofit/>
          </a:bodyPr>
          <a:lstStyle>
            <a:lvl1pPr>
              <a:defRPr sz="100"/>
            </a:lvl1pPr>
          </a:lstStyle>
          <a:p>
            <a:pPr lvl="0"/>
            <a:r>
              <a:rPr lang="en-US"/>
              <a:t>Edit Master text styles</a:t>
            </a:r>
          </a:p>
        </p:txBody>
      </p:sp>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556000" y="2679700"/>
            <a:ext cx="3413125" cy="2307701"/>
          </a:xfrm>
          <a:prstGeom prst="rect">
            <a:avLst/>
          </a:prstGeom>
        </p:spPr>
      </p:pic>
    </p:spTree>
    <p:extLst>
      <p:ext uri="{BB962C8B-B14F-4D97-AF65-F5344CB8AC3E}">
        <p14:creationId xmlns:p14="http://schemas.microsoft.com/office/powerpoint/2010/main" val="3631053711"/>
      </p:ext>
    </p:extLst>
  </p:cSld>
  <p:clrMapOvr>
    <a:masterClrMapping/>
  </p:clrMapOvr>
  <p:extLst>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guide id="8" orient="horz"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cxnSp>
        <p:nvCxnSpPr>
          <p:cNvPr id="13" name="Straight Connector 12"/>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4"/>
          </p:nvPr>
        </p:nvSpPr>
        <p:spPr/>
        <p:txBody>
          <a:bodyPr/>
          <a:lstStyle/>
          <a:p>
            <a:endParaRPr lang="de-DE" dirty="0"/>
          </a:p>
        </p:txBody>
      </p:sp>
      <p:sp>
        <p:nvSpPr>
          <p:cNvPr id="8" name="Footer Placeholder 7"/>
          <p:cNvSpPr>
            <a:spLocks noGrp="1"/>
          </p:cNvSpPr>
          <p:nvPr>
            <p:ph type="ftr" sz="quarter" idx="15"/>
          </p:nvPr>
        </p:nvSpPr>
        <p:spPr/>
        <p:txBody>
          <a:bodyPr/>
          <a:lstStyle/>
          <a:p>
            <a:endParaRPr lang="de-DE" dirty="0"/>
          </a:p>
        </p:txBody>
      </p:sp>
      <p:sp>
        <p:nvSpPr>
          <p:cNvPr id="10"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14" name="Content Placeholder 2"/>
          <p:cNvSpPr>
            <a:spLocks noGrp="1"/>
          </p:cNvSpPr>
          <p:nvPr>
            <p:ph sz="quarter" idx="16"/>
          </p:nvPr>
        </p:nvSpPr>
        <p:spPr>
          <a:xfrm>
            <a:off x="576263" y="1061276"/>
            <a:ext cx="7991475" cy="3269424"/>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Slide Number Placeholder 1">
            <a:extLst>
              <a:ext uri="{FF2B5EF4-FFF2-40B4-BE49-F238E27FC236}">
                <a16:creationId xmlns:a16="http://schemas.microsoft.com/office/drawing/2014/main" xmlns="" id="{B3A48600-CE42-470F-A4E4-E1891D42B402}"/>
              </a:ext>
            </a:extLst>
          </p:cNvPr>
          <p:cNvSpPr>
            <a:spLocks noGrp="1"/>
          </p:cNvSpPr>
          <p:nvPr>
            <p:ph type="sldNum" sz="quarter" idx="17"/>
          </p:nvPr>
        </p:nvSpPr>
        <p:spPr/>
        <p:txBody>
          <a:bodyPr/>
          <a:lstStyle/>
          <a:p>
            <a:fld id="{82F89014-7F8D-47C1-8D79-17A715C9D2BB}" type="slidenum">
              <a:rPr lang="nl-NL" smtClean="0"/>
              <a:pPr/>
              <a:t>‹#›</a:t>
            </a:fld>
            <a:endParaRPr lang="nl-NL" dirty="0"/>
          </a:p>
        </p:txBody>
      </p:sp>
    </p:spTree>
    <p:extLst>
      <p:ext uri="{BB962C8B-B14F-4D97-AF65-F5344CB8AC3E}">
        <p14:creationId xmlns:p14="http://schemas.microsoft.com/office/powerpoint/2010/main" val="1904437398"/>
      </p:ext>
    </p:extLst>
  </p:cSld>
  <p:clrMapOvr>
    <a:masterClrMapping/>
  </p:clrMapOvr>
  <p:extLst>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ext two columns">
    <p:spTree>
      <p:nvGrpSpPr>
        <p:cNvPr id="1" name=""/>
        <p:cNvGrpSpPr/>
        <p:nvPr/>
      </p:nvGrpSpPr>
      <p:grpSpPr>
        <a:xfrm>
          <a:off x="0" y="0"/>
          <a:ext cx="0" cy="0"/>
          <a:chOff x="0" y="0"/>
          <a:chExt cx="0" cy="0"/>
        </a:xfrm>
      </p:grpSpPr>
      <p:cxnSp>
        <p:nvCxnSpPr>
          <p:cNvPr id="13" name="Straight Connector 12"/>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8"/>
          </p:nvPr>
        </p:nvSpPr>
        <p:spPr/>
        <p:txBody>
          <a:bodyPr/>
          <a:lstStyle/>
          <a:p>
            <a:endParaRPr lang="de-DE" dirty="0"/>
          </a:p>
        </p:txBody>
      </p:sp>
      <p:sp>
        <p:nvSpPr>
          <p:cNvPr id="6" name="Footer Placeholder 5"/>
          <p:cNvSpPr>
            <a:spLocks noGrp="1"/>
          </p:cNvSpPr>
          <p:nvPr>
            <p:ph type="ftr" sz="quarter" idx="19"/>
          </p:nvPr>
        </p:nvSpPr>
        <p:spPr/>
        <p:txBody>
          <a:bodyPr/>
          <a:lstStyle/>
          <a:p>
            <a:endParaRPr lang="de-DE" dirty="0"/>
          </a:p>
        </p:txBody>
      </p:sp>
      <p:sp>
        <p:nvSpPr>
          <p:cNvPr id="10"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20" name="Text Placeholder 8"/>
          <p:cNvSpPr>
            <a:spLocks noGrp="1"/>
          </p:cNvSpPr>
          <p:nvPr>
            <p:ph type="body" sz="quarter" idx="23" hasCustomPrompt="1"/>
          </p:nvPr>
        </p:nvSpPr>
        <p:spPr>
          <a:xfrm>
            <a:off x="4770841" y="1064854"/>
            <a:ext cx="3796897" cy="3264797"/>
          </a:xfrm>
          <a:prstGeom prst="rect">
            <a:avLst/>
          </a:prstGeom>
        </p:spPr>
        <p:txBody>
          <a:bodyPr>
            <a:normAutofit/>
          </a:bodyPr>
          <a:lstStyle>
            <a:lvl1pPr marL="0" indent="0">
              <a:lnSpc>
                <a:spcPct val="100000"/>
              </a:lnSpc>
              <a:buFont typeface="Arial" charset="0"/>
              <a:buNone/>
              <a:defRPr sz="1600" b="0" baseline="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
        <p:nvSpPr>
          <p:cNvPr id="23" name="Text Placeholder 8"/>
          <p:cNvSpPr>
            <a:spLocks noGrp="1"/>
          </p:cNvSpPr>
          <p:nvPr>
            <p:ph type="body" sz="quarter" idx="24" hasCustomPrompt="1"/>
          </p:nvPr>
        </p:nvSpPr>
        <p:spPr>
          <a:xfrm>
            <a:off x="576263" y="1064853"/>
            <a:ext cx="3796897" cy="3264797"/>
          </a:xfrm>
          <a:prstGeom prst="rect">
            <a:avLst/>
          </a:prstGeom>
        </p:spPr>
        <p:txBody>
          <a:bodyPr>
            <a:normAutofit/>
          </a:bodyPr>
          <a:lstStyle>
            <a:lvl1pPr marL="0" indent="0">
              <a:lnSpc>
                <a:spcPct val="100000"/>
              </a:lnSpc>
              <a:buFont typeface="Arial" charset="0"/>
              <a:buNone/>
              <a:defRPr sz="16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
        <p:nvSpPr>
          <p:cNvPr id="2" name="Slide Number Placeholder 1">
            <a:extLst>
              <a:ext uri="{FF2B5EF4-FFF2-40B4-BE49-F238E27FC236}">
                <a16:creationId xmlns:a16="http://schemas.microsoft.com/office/drawing/2014/main" xmlns="" id="{9E976D61-2862-4E57-B8E8-87A55AB5098A}"/>
              </a:ext>
            </a:extLst>
          </p:cNvPr>
          <p:cNvSpPr>
            <a:spLocks noGrp="1"/>
          </p:cNvSpPr>
          <p:nvPr>
            <p:ph type="sldNum" sz="quarter" idx="25"/>
          </p:nvPr>
        </p:nvSpPr>
        <p:spPr/>
        <p:txBody>
          <a:bodyPr/>
          <a:lstStyle/>
          <a:p>
            <a:fld id="{82F89014-7F8D-47C1-8D79-17A715C9D2BB}" type="slidenum">
              <a:rPr lang="nl-NL" smtClean="0"/>
              <a:pPr/>
              <a:t>‹#›</a:t>
            </a:fld>
            <a:endParaRPr lang="nl-NL" dirty="0"/>
          </a:p>
        </p:txBody>
      </p:sp>
    </p:spTree>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bullets two columns">
    <p:spTree>
      <p:nvGrpSpPr>
        <p:cNvPr id="1" name=""/>
        <p:cNvGrpSpPr/>
        <p:nvPr/>
      </p:nvGrpSpPr>
      <p:grpSpPr>
        <a:xfrm>
          <a:off x="0" y="0"/>
          <a:ext cx="0" cy="0"/>
          <a:chOff x="0" y="0"/>
          <a:chExt cx="0" cy="0"/>
        </a:xfrm>
      </p:grpSpPr>
      <p:cxnSp>
        <p:nvCxnSpPr>
          <p:cNvPr id="13" name="Straight Connector 12"/>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8"/>
          </p:nvPr>
        </p:nvSpPr>
        <p:spPr/>
        <p:txBody>
          <a:bodyPr/>
          <a:lstStyle/>
          <a:p>
            <a:endParaRPr lang="de-DE" dirty="0"/>
          </a:p>
        </p:txBody>
      </p:sp>
      <p:sp>
        <p:nvSpPr>
          <p:cNvPr id="6" name="Footer Placeholder 5"/>
          <p:cNvSpPr>
            <a:spLocks noGrp="1"/>
          </p:cNvSpPr>
          <p:nvPr>
            <p:ph type="ftr" sz="quarter" idx="19"/>
          </p:nvPr>
        </p:nvSpPr>
        <p:spPr/>
        <p:txBody>
          <a:bodyPr/>
          <a:lstStyle/>
          <a:p>
            <a:endParaRPr lang="de-DE" dirty="0"/>
          </a:p>
        </p:txBody>
      </p:sp>
      <p:sp>
        <p:nvSpPr>
          <p:cNvPr id="10"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8" name="Text Placeholder 8"/>
          <p:cNvSpPr>
            <a:spLocks noGrp="1"/>
          </p:cNvSpPr>
          <p:nvPr>
            <p:ph type="body" sz="quarter" idx="13" hasCustomPrompt="1"/>
          </p:nvPr>
        </p:nvSpPr>
        <p:spPr>
          <a:xfrm>
            <a:off x="576263" y="1064853"/>
            <a:ext cx="3796896" cy="3264797"/>
          </a:xfrm>
          <a:prstGeom prst="rect">
            <a:avLst/>
          </a:prstGeom>
        </p:spPr>
        <p:txBody>
          <a:bodyPr/>
          <a:lstStyle>
            <a:lvl1pPr marL="285750" indent="-285750">
              <a:lnSpc>
                <a:spcPct val="100000"/>
              </a:lnSpc>
              <a:buFont typeface="Arial" panose="020B0604020202020204" pitchFamily="34" charset="0"/>
              <a:buChar char="•"/>
              <a:defRPr sz="1600" b="0" baseline="0"/>
            </a:lvl1pPr>
            <a:lvl2pPr marL="285750" indent="-285750">
              <a:lnSpc>
                <a:spcPct val="100000"/>
              </a:lnSpc>
              <a:buFont typeface="Arial" panose="020B0604020202020204" pitchFamily="34" charset="0"/>
              <a:buChar char="•"/>
              <a:defRPr sz="1300" b="0"/>
            </a:lvl2pPr>
            <a:lvl3pPr marL="447675" indent="-174625">
              <a:lnSpc>
                <a:spcPct val="100000"/>
              </a:lnSpc>
              <a:buFont typeface="Arial" panose="020B0604020202020204" pitchFamily="34" charset="0"/>
              <a:buChar char="−"/>
              <a:defRPr sz="1400" b="0"/>
            </a:lvl3pPr>
            <a:lvl4pPr marL="623888" indent="-176213">
              <a:lnSpc>
                <a:spcPct val="100000"/>
              </a:lnSpc>
              <a:tabLst/>
              <a:defRPr sz="1400" b="0"/>
            </a:lvl4pPr>
            <a:lvl5pPr marL="809625" indent="-185738">
              <a:lnSpc>
                <a:spcPct val="100000"/>
              </a:lnSpc>
              <a:defRPr sz="1400" b="0"/>
            </a:lvl5pPr>
            <a:lvl6pPr marL="1714500" indent="0">
              <a:buNone/>
              <a:defRPr/>
            </a:lvl6pPr>
          </a:lstStyle>
          <a:p>
            <a:pPr lvl="0"/>
            <a:r>
              <a:rPr lang="en-US" dirty="0"/>
              <a:t>Click to add text</a:t>
            </a:r>
          </a:p>
          <a:p>
            <a:pPr lvl="2"/>
            <a:r>
              <a:rPr lang="en-US" dirty="0"/>
              <a:t>Second level</a:t>
            </a:r>
          </a:p>
          <a:p>
            <a:pPr lvl="3"/>
            <a:r>
              <a:rPr lang="en-US" dirty="0"/>
              <a:t>Third level</a:t>
            </a:r>
          </a:p>
          <a:p>
            <a:pPr lvl="4"/>
            <a:r>
              <a:rPr lang="en-US" dirty="0"/>
              <a:t>Fourth level</a:t>
            </a:r>
            <a:endParaRPr lang="en-GB" dirty="0"/>
          </a:p>
          <a:p>
            <a:pPr lvl="0"/>
            <a:endParaRPr lang="en-US" dirty="0"/>
          </a:p>
        </p:txBody>
      </p:sp>
      <p:sp>
        <p:nvSpPr>
          <p:cNvPr id="9" name="Text Placeholder 8"/>
          <p:cNvSpPr>
            <a:spLocks noGrp="1"/>
          </p:cNvSpPr>
          <p:nvPr>
            <p:ph type="body" sz="quarter" idx="17" hasCustomPrompt="1"/>
          </p:nvPr>
        </p:nvSpPr>
        <p:spPr>
          <a:xfrm>
            <a:off x="4770842" y="1064853"/>
            <a:ext cx="3796896" cy="3264797"/>
          </a:xfrm>
          <a:prstGeom prst="rect">
            <a:avLst/>
          </a:prstGeom>
        </p:spPr>
        <p:txBody>
          <a:bodyPr/>
          <a:lstStyle>
            <a:lvl1pPr marL="285750" indent="-285750">
              <a:lnSpc>
                <a:spcPct val="100000"/>
              </a:lnSpc>
              <a:buFont typeface="Arial" panose="020B0604020202020204" pitchFamily="34" charset="0"/>
              <a:buChar char="•"/>
              <a:defRPr sz="1600" b="0"/>
            </a:lvl1pPr>
            <a:lvl2pPr marL="287338" indent="-287338">
              <a:lnSpc>
                <a:spcPct val="100000"/>
              </a:lnSpc>
              <a:buFont typeface="Arial" panose="020B0604020202020204" pitchFamily="34" charset="0"/>
              <a:buChar char="•"/>
              <a:defRPr sz="1300" b="0"/>
            </a:lvl2pPr>
            <a:lvl3pPr marL="447675" indent="-174625">
              <a:lnSpc>
                <a:spcPct val="100000"/>
              </a:lnSpc>
              <a:buFont typeface="Arial" panose="020B0604020202020204" pitchFamily="34" charset="0"/>
              <a:buChar char="−"/>
              <a:defRPr sz="1400" b="0"/>
            </a:lvl3pPr>
            <a:lvl4pPr marL="623888" indent="-176213">
              <a:lnSpc>
                <a:spcPct val="100000"/>
              </a:lnSpc>
              <a:tabLst/>
              <a:defRPr sz="1400" b="0"/>
            </a:lvl4pPr>
            <a:lvl5pPr marL="809625" indent="-185738">
              <a:lnSpc>
                <a:spcPct val="100000"/>
              </a:lnSpc>
              <a:defRPr sz="1400" b="0"/>
            </a:lvl5pPr>
          </a:lstStyle>
          <a:p>
            <a:pPr lvl="0"/>
            <a:r>
              <a:rPr lang="en-US" dirty="0"/>
              <a:t>Click to add text</a:t>
            </a:r>
          </a:p>
          <a:p>
            <a:pPr lvl="2"/>
            <a:r>
              <a:rPr lang="en-US" dirty="0"/>
              <a:t>Second level</a:t>
            </a:r>
          </a:p>
          <a:p>
            <a:pPr lvl="3"/>
            <a:r>
              <a:rPr lang="en-US" dirty="0"/>
              <a:t>Third level</a:t>
            </a:r>
          </a:p>
          <a:p>
            <a:pPr lvl="4"/>
            <a:r>
              <a:rPr lang="en-US" dirty="0"/>
              <a:t>Fourth level</a:t>
            </a:r>
            <a:endParaRPr lang="en-GB" dirty="0"/>
          </a:p>
        </p:txBody>
      </p:sp>
      <p:sp>
        <p:nvSpPr>
          <p:cNvPr id="2" name="Slide Number Placeholder 1">
            <a:extLst>
              <a:ext uri="{FF2B5EF4-FFF2-40B4-BE49-F238E27FC236}">
                <a16:creationId xmlns:a16="http://schemas.microsoft.com/office/drawing/2014/main" xmlns="" id="{A0625F2F-AC4C-4C55-A66F-3404D0ACACA7}"/>
              </a:ext>
            </a:extLst>
          </p:cNvPr>
          <p:cNvSpPr>
            <a:spLocks noGrp="1"/>
          </p:cNvSpPr>
          <p:nvPr>
            <p:ph type="sldNum" sz="quarter" idx="20"/>
          </p:nvPr>
        </p:nvSpPr>
        <p:spPr/>
        <p:txBody>
          <a:bodyPr/>
          <a:lstStyle/>
          <a:p>
            <a:fld id="{82F89014-7F8D-47C1-8D79-17A715C9D2BB}" type="slidenum">
              <a:rPr lang="nl-NL" smtClean="0"/>
              <a:pPr/>
              <a:t>‹#›</a:t>
            </a:fld>
            <a:endParaRPr lang="nl-NL" dirty="0"/>
          </a:p>
        </p:txBody>
      </p:sp>
    </p:spTree>
    <p:extLst>
      <p:ext uri="{BB962C8B-B14F-4D97-AF65-F5344CB8AC3E}">
        <p14:creationId xmlns:p14="http://schemas.microsoft.com/office/powerpoint/2010/main" val="2069957296"/>
      </p:ext>
    </p:extLst>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text and image on right side">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4572000" y="0"/>
            <a:ext cx="4572000" cy="5143500"/>
          </a:xfrm>
          <a:prstGeom prst="rect">
            <a:avLst/>
          </a:prstGeom>
          <a:solidFill>
            <a:schemeClr val="bg1">
              <a:lumMod val="85000"/>
            </a:schemeClr>
          </a:solidFill>
        </p:spPr>
        <p:txBody>
          <a:bodyPr/>
          <a:lstStyle>
            <a:lvl1pPr marL="0" indent="0">
              <a:lnSpc>
                <a:spcPct val="100000"/>
              </a:lnSpc>
              <a:buFontTx/>
              <a:buNone/>
              <a:defRPr/>
            </a:lvl1pPr>
          </a:lstStyle>
          <a:p>
            <a:r>
              <a:rPr lang="en-US" noProof="0" dirty="0"/>
              <a:t>Drag picture to placeholder or click icon to add</a:t>
            </a:r>
          </a:p>
        </p:txBody>
      </p:sp>
      <p:cxnSp>
        <p:nvCxnSpPr>
          <p:cNvPr id="16" name="Straight Connector 15"/>
          <p:cNvCxnSpPr/>
          <p:nvPr userDrawn="1"/>
        </p:nvCxnSpPr>
        <p:spPr>
          <a:xfrm flipV="1">
            <a:off x="576263" y="4443414"/>
            <a:ext cx="3995737"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5"/>
          </p:nvPr>
        </p:nvSpPr>
        <p:spPr/>
        <p:txBody>
          <a:bodyPr/>
          <a:lstStyle/>
          <a:p>
            <a:endParaRPr lang="de-DE"/>
          </a:p>
        </p:txBody>
      </p:sp>
      <p:sp>
        <p:nvSpPr>
          <p:cNvPr id="5" name="Footer Placeholder 4"/>
          <p:cNvSpPr>
            <a:spLocks noGrp="1"/>
          </p:cNvSpPr>
          <p:nvPr>
            <p:ph type="ftr" sz="quarter" idx="16"/>
          </p:nvPr>
        </p:nvSpPr>
        <p:spPr/>
        <p:txBody>
          <a:bodyPr/>
          <a:lstStyle/>
          <a:p>
            <a:endParaRPr lang="de-DE" dirty="0"/>
          </a:p>
        </p:txBody>
      </p:sp>
      <p:sp>
        <p:nvSpPr>
          <p:cNvPr id="8" name="Title 1"/>
          <p:cNvSpPr>
            <a:spLocks noGrp="1"/>
          </p:cNvSpPr>
          <p:nvPr>
            <p:ph type="title" hasCustomPrompt="1"/>
          </p:nvPr>
        </p:nvSpPr>
        <p:spPr>
          <a:xfrm>
            <a:off x="576263" y="370375"/>
            <a:ext cx="3796897"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11" name="Text Placeholder 8"/>
          <p:cNvSpPr>
            <a:spLocks noGrp="1"/>
          </p:cNvSpPr>
          <p:nvPr>
            <p:ph type="body" sz="quarter" idx="24" hasCustomPrompt="1"/>
          </p:nvPr>
        </p:nvSpPr>
        <p:spPr>
          <a:xfrm>
            <a:off x="576263" y="1064853"/>
            <a:ext cx="3796897" cy="3264797"/>
          </a:xfrm>
          <a:prstGeom prst="rect">
            <a:avLst/>
          </a:prstGeom>
        </p:spPr>
        <p:txBody>
          <a:bodyPr>
            <a:normAutofit/>
          </a:bodyPr>
          <a:lstStyle>
            <a:lvl1pPr marL="0" indent="0">
              <a:lnSpc>
                <a:spcPct val="100000"/>
              </a:lnSpc>
              <a:buFont typeface="Arial" charset="0"/>
              <a:buNone/>
              <a:defRPr sz="16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Tree>
    <p:extLst>
      <p:ext uri="{BB962C8B-B14F-4D97-AF65-F5344CB8AC3E}">
        <p14:creationId xmlns:p14="http://schemas.microsoft.com/office/powerpoint/2010/main" val="3231835068"/>
      </p:ext>
    </p:extLst>
  </p:cSld>
  <p:clrMapOvr>
    <a:masterClrMapping/>
  </p:clrMapOvr>
  <p:extLst>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text and image on left side">
    <p:spTree>
      <p:nvGrpSpPr>
        <p:cNvPr id="1" name=""/>
        <p:cNvGrpSpPr/>
        <p:nvPr/>
      </p:nvGrpSpPr>
      <p:grpSpPr>
        <a:xfrm>
          <a:off x="0" y="0"/>
          <a:ext cx="0" cy="0"/>
          <a:chOff x="0" y="0"/>
          <a:chExt cx="0" cy="0"/>
        </a:xfrm>
      </p:grpSpPr>
      <p:sp>
        <p:nvSpPr>
          <p:cNvPr id="9" name="Date Placeholder 3"/>
          <p:cNvSpPr>
            <a:spLocks noGrp="1"/>
          </p:cNvSpPr>
          <p:nvPr>
            <p:ph type="dt" sz="half" idx="15"/>
          </p:nvPr>
        </p:nvSpPr>
        <p:spPr>
          <a:xfrm>
            <a:off x="1044000" y="4722258"/>
            <a:ext cx="3086100" cy="162814"/>
          </a:xfrm>
        </p:spPr>
        <p:txBody>
          <a:bodyPr/>
          <a:lstStyle/>
          <a:p>
            <a:endParaRPr lang="de-DE"/>
          </a:p>
        </p:txBody>
      </p:sp>
      <p:sp>
        <p:nvSpPr>
          <p:cNvPr id="10" name="Footer Placeholder 4"/>
          <p:cNvSpPr>
            <a:spLocks noGrp="1"/>
          </p:cNvSpPr>
          <p:nvPr>
            <p:ph type="ftr" sz="quarter" idx="16"/>
          </p:nvPr>
        </p:nvSpPr>
        <p:spPr>
          <a:xfrm>
            <a:off x="1044000" y="4531201"/>
            <a:ext cx="3086100" cy="162244"/>
          </a:xfrm>
        </p:spPr>
        <p:txBody>
          <a:bodyPr/>
          <a:lstStyle/>
          <a:p>
            <a:endParaRPr lang="de-DE" dirty="0"/>
          </a:p>
        </p:txBody>
      </p:sp>
      <p:cxnSp>
        <p:nvCxnSpPr>
          <p:cNvPr id="11" name="Straight Connector 10"/>
          <p:cNvCxnSpPr/>
          <p:nvPr userDrawn="1"/>
        </p:nvCxnSpPr>
        <p:spPr>
          <a:xfrm flipV="1">
            <a:off x="576263" y="4443414"/>
            <a:ext cx="3995737"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12" name="Picture Placeholder 9"/>
          <p:cNvSpPr>
            <a:spLocks noGrp="1"/>
          </p:cNvSpPr>
          <p:nvPr>
            <p:ph type="pic" sz="quarter" idx="24"/>
          </p:nvPr>
        </p:nvSpPr>
        <p:spPr>
          <a:xfrm>
            <a:off x="0" y="0"/>
            <a:ext cx="4572000" cy="5143500"/>
          </a:xfrm>
          <a:prstGeom prst="rect">
            <a:avLst/>
          </a:prstGeom>
          <a:solidFill>
            <a:schemeClr val="bg1">
              <a:lumMod val="85000"/>
            </a:schemeClr>
          </a:solidFill>
        </p:spPr>
        <p:txBody>
          <a:bodyPr/>
          <a:lstStyle>
            <a:lvl1pPr marL="0" indent="0">
              <a:lnSpc>
                <a:spcPct val="100000"/>
              </a:lnSpc>
              <a:buFontTx/>
              <a:buNone/>
              <a:defRPr/>
            </a:lvl1pPr>
          </a:lstStyle>
          <a:p>
            <a:r>
              <a:rPr lang="en-US" noProof="0" dirty="0"/>
              <a:t>Drag picture to placeholder or click icon to add</a:t>
            </a:r>
          </a:p>
        </p:txBody>
      </p:sp>
      <p:sp>
        <p:nvSpPr>
          <p:cNvPr id="16" name="Title 1"/>
          <p:cNvSpPr>
            <a:spLocks noGrp="1"/>
          </p:cNvSpPr>
          <p:nvPr>
            <p:ph type="title" hasCustomPrompt="1"/>
          </p:nvPr>
        </p:nvSpPr>
        <p:spPr>
          <a:xfrm>
            <a:off x="4744238" y="370375"/>
            <a:ext cx="3796897"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18" name="Text Placeholder 8"/>
          <p:cNvSpPr>
            <a:spLocks noGrp="1"/>
          </p:cNvSpPr>
          <p:nvPr>
            <p:ph type="body" sz="quarter" idx="25" hasCustomPrompt="1"/>
          </p:nvPr>
        </p:nvSpPr>
        <p:spPr>
          <a:xfrm>
            <a:off x="4744238" y="1064853"/>
            <a:ext cx="3796897" cy="3264797"/>
          </a:xfrm>
          <a:prstGeom prst="rect">
            <a:avLst/>
          </a:prstGeom>
        </p:spPr>
        <p:txBody>
          <a:bodyPr>
            <a:normAutofit/>
          </a:bodyPr>
          <a:lstStyle>
            <a:lvl1pPr marL="0" indent="0">
              <a:lnSpc>
                <a:spcPct val="100000"/>
              </a:lnSpc>
              <a:buFont typeface="Arial" charset="0"/>
              <a:buNone/>
              <a:defRPr sz="16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
        <p:nvSpPr>
          <p:cNvPr id="3" name="Slide Number Placeholder 2">
            <a:extLst>
              <a:ext uri="{FF2B5EF4-FFF2-40B4-BE49-F238E27FC236}">
                <a16:creationId xmlns:a16="http://schemas.microsoft.com/office/drawing/2014/main" xmlns="" id="{8ACAC847-E1CF-4A88-81E3-3EDE8D90BEF9}"/>
              </a:ext>
            </a:extLst>
          </p:cNvPr>
          <p:cNvSpPr>
            <a:spLocks noGrp="1"/>
          </p:cNvSpPr>
          <p:nvPr>
            <p:ph type="sldNum" sz="quarter" idx="26"/>
          </p:nvPr>
        </p:nvSpPr>
        <p:spPr/>
        <p:txBody>
          <a:bodyPr/>
          <a:lstStyle/>
          <a:p>
            <a:fld id="{82F89014-7F8D-47C1-8D79-17A715C9D2BB}" type="slidenum">
              <a:rPr lang="nl-NL" smtClean="0"/>
              <a:pPr/>
              <a:t>‹#›</a:t>
            </a:fld>
            <a:endParaRPr lang="nl-NL" dirty="0"/>
          </a:p>
        </p:txBody>
      </p:sp>
    </p:spTree>
    <p:extLst>
      <p:ext uri="{BB962C8B-B14F-4D97-AF65-F5344CB8AC3E}">
        <p14:creationId xmlns:p14="http://schemas.microsoft.com/office/powerpoint/2010/main" val="15192778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cxnSp>
        <p:nvCxnSpPr>
          <p:cNvPr id="11" name="Straight Connector 10"/>
          <p:cNvCxnSpPr/>
          <p:nvPr userDrawn="1"/>
        </p:nvCxnSpPr>
        <p:spPr>
          <a:xfrm flipV="1">
            <a:off x="576263" y="4443414"/>
            <a:ext cx="3995737"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15" name="Picture Placeholder 9"/>
          <p:cNvSpPr>
            <a:spLocks noGrp="1"/>
          </p:cNvSpPr>
          <p:nvPr>
            <p:ph type="pic" sz="quarter" idx="14"/>
          </p:nvPr>
        </p:nvSpPr>
        <p:spPr>
          <a:xfrm>
            <a:off x="3386666" y="1064853"/>
            <a:ext cx="5181071" cy="3264797"/>
          </a:xfrm>
          <a:prstGeom prst="rect">
            <a:avLst/>
          </a:prstGeom>
          <a:solidFill>
            <a:schemeClr val="bg1">
              <a:lumMod val="85000"/>
            </a:schemeClr>
          </a:solidFill>
        </p:spPr>
        <p:txBody>
          <a:bodyPr/>
          <a:lstStyle>
            <a:lvl1pPr marL="0" indent="0">
              <a:lnSpc>
                <a:spcPct val="100000"/>
              </a:lnSpc>
              <a:buFontTx/>
              <a:buNone/>
              <a:defRPr/>
            </a:lvl1pPr>
          </a:lstStyle>
          <a:p>
            <a:r>
              <a:rPr lang="en-US" noProof="0" dirty="0"/>
              <a:t>Drag picture to placeholder or click icon to add</a:t>
            </a:r>
          </a:p>
        </p:txBody>
      </p:sp>
      <p:sp>
        <p:nvSpPr>
          <p:cNvPr id="7"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8" name="Text Placeholder 8"/>
          <p:cNvSpPr>
            <a:spLocks noGrp="1"/>
          </p:cNvSpPr>
          <p:nvPr>
            <p:ph type="body" sz="quarter" idx="24" hasCustomPrompt="1"/>
          </p:nvPr>
        </p:nvSpPr>
        <p:spPr>
          <a:xfrm>
            <a:off x="576264" y="1064853"/>
            <a:ext cx="2641070" cy="3264797"/>
          </a:xfrm>
          <a:prstGeom prst="rect">
            <a:avLst/>
          </a:prstGeom>
        </p:spPr>
        <p:txBody>
          <a:bodyPr>
            <a:normAutofit/>
          </a:bodyPr>
          <a:lstStyle>
            <a:lvl1pPr marL="0" indent="0">
              <a:lnSpc>
                <a:spcPct val="100000"/>
              </a:lnSpc>
              <a:buFont typeface="Arial" charset="0"/>
              <a:buNone/>
              <a:defRPr sz="16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
        <p:nvSpPr>
          <p:cNvPr id="3" name="Date Placeholder 2">
            <a:extLst>
              <a:ext uri="{FF2B5EF4-FFF2-40B4-BE49-F238E27FC236}">
                <a16:creationId xmlns:a16="http://schemas.microsoft.com/office/drawing/2014/main" xmlns="" id="{136B6A0F-FAB0-4F8C-9459-30EDA0835272}"/>
              </a:ext>
            </a:extLst>
          </p:cNvPr>
          <p:cNvSpPr>
            <a:spLocks noGrp="1"/>
          </p:cNvSpPr>
          <p:nvPr>
            <p:ph type="dt" sz="half" idx="25"/>
          </p:nvPr>
        </p:nvSpPr>
        <p:spPr/>
        <p:txBody>
          <a:bodyPr/>
          <a:lstStyle/>
          <a:p>
            <a:endParaRPr lang="de-DE" dirty="0"/>
          </a:p>
        </p:txBody>
      </p:sp>
      <p:sp>
        <p:nvSpPr>
          <p:cNvPr id="4" name="Footer Placeholder 3">
            <a:extLst>
              <a:ext uri="{FF2B5EF4-FFF2-40B4-BE49-F238E27FC236}">
                <a16:creationId xmlns:a16="http://schemas.microsoft.com/office/drawing/2014/main" xmlns="" id="{B59A77CE-E662-481F-BCC4-5E6BB30CACEC}"/>
              </a:ext>
            </a:extLst>
          </p:cNvPr>
          <p:cNvSpPr>
            <a:spLocks noGrp="1"/>
          </p:cNvSpPr>
          <p:nvPr>
            <p:ph type="ftr" sz="quarter" idx="26"/>
          </p:nvPr>
        </p:nvSpPr>
        <p:spPr/>
        <p:txBody>
          <a:bodyPr/>
          <a:lstStyle/>
          <a:p>
            <a:endParaRPr lang="de-DE"/>
          </a:p>
        </p:txBody>
      </p:sp>
      <p:sp>
        <p:nvSpPr>
          <p:cNvPr id="5" name="Slide Number Placeholder 4">
            <a:extLst>
              <a:ext uri="{FF2B5EF4-FFF2-40B4-BE49-F238E27FC236}">
                <a16:creationId xmlns:a16="http://schemas.microsoft.com/office/drawing/2014/main" xmlns="" id="{F5D6AD45-0EAC-4DBD-8C61-C0F4ACB53601}"/>
              </a:ext>
            </a:extLst>
          </p:cNvPr>
          <p:cNvSpPr>
            <a:spLocks noGrp="1"/>
          </p:cNvSpPr>
          <p:nvPr>
            <p:ph type="sldNum" sz="quarter" idx="27"/>
          </p:nvPr>
        </p:nvSpPr>
        <p:spPr/>
        <p:txBody>
          <a:bodyPr/>
          <a:lstStyle/>
          <a:p>
            <a:fld id="{82F89014-7F8D-47C1-8D79-17A715C9D2BB}" type="slidenum">
              <a:rPr lang="nl-NL" smtClean="0"/>
              <a:pPr/>
              <a:t>‹#›</a:t>
            </a:fld>
            <a:endParaRPr lang="nl-NL"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de-DE"/>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14533" y="2325818"/>
            <a:ext cx="2929467" cy="2817682"/>
          </a:xfrm>
          <a:prstGeom prst="rect">
            <a:avLst/>
          </a:prstGeom>
        </p:spPr>
      </p:pic>
      <p:sp>
        <p:nvSpPr>
          <p:cNvPr id="6" name="Footer Placeholder 5"/>
          <p:cNvSpPr>
            <a:spLocks noGrp="1"/>
          </p:cNvSpPr>
          <p:nvPr>
            <p:ph type="ftr" sz="quarter" idx="11"/>
          </p:nvPr>
        </p:nvSpPr>
        <p:spPr/>
        <p:txBody>
          <a:bodyPr/>
          <a:lstStyle/>
          <a:p>
            <a:endParaRPr lang="de-DE"/>
          </a:p>
        </p:txBody>
      </p:sp>
      <p:sp>
        <p:nvSpPr>
          <p:cNvPr id="7" name="Title 1"/>
          <p:cNvSpPr>
            <a:spLocks noGrp="1"/>
          </p:cNvSpPr>
          <p:nvPr>
            <p:ph type="title" hasCustomPrompt="1"/>
          </p:nvPr>
        </p:nvSpPr>
        <p:spPr>
          <a:xfrm>
            <a:off x="576263" y="438428"/>
            <a:ext cx="6248399" cy="2830088"/>
          </a:xfrm>
          <a:prstGeom prst="rect">
            <a:avLst/>
          </a:prstGeom>
        </p:spPr>
        <p:txBody>
          <a:bodyPr lIns="0" tIns="0" rIns="0">
            <a:normAutofit/>
          </a:bodyPr>
          <a:lstStyle>
            <a:lvl1pPr marL="177800" indent="-177800">
              <a:lnSpc>
                <a:spcPct val="100000"/>
              </a:lnSpc>
              <a:defRPr sz="3600" baseline="0">
                <a:solidFill>
                  <a:srgbClr val="FF6C00"/>
                </a:solidFill>
              </a:defRPr>
            </a:lvl1pPr>
          </a:lstStyle>
          <a:p>
            <a:r>
              <a:rPr lang="en-US" dirty="0"/>
              <a:t>“Quote</a:t>
            </a:r>
            <a:r>
              <a:rPr lang="de-DE" dirty="0"/>
              <a:t>”</a:t>
            </a:r>
          </a:p>
        </p:txBody>
      </p:sp>
      <p:cxnSp>
        <p:nvCxnSpPr>
          <p:cNvPr id="8" name="Straight Connector 7"/>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7816578"/>
      </p:ext>
    </p:extLst>
  </p:cSld>
  <p:clrMapOvr>
    <a:masterClrMapping/>
  </p:clrMapOvr>
  <p:extLst>
    <p:ext uri="{DCECCB84-F9BA-43D5-87BE-67443E8EF086}">
      <p15:sldGuideLst xmlns:p15="http://schemas.microsoft.com/office/powerpoint/2012/main">
        <p15:guide id="1" orient="horz" pos="373" userDrawn="1">
          <p15:clr>
            <a:srgbClr val="FBAE40"/>
          </p15:clr>
        </p15:guide>
        <p15:guide id="2" orient="horz" pos="2867" userDrawn="1">
          <p15:clr>
            <a:srgbClr val="FBAE40"/>
          </p15:clr>
        </p15:guide>
        <p15:guide id="3" pos="363" userDrawn="1">
          <p15:clr>
            <a:srgbClr val="FBAE40"/>
          </p15:clr>
        </p15:guide>
        <p15:guide id="4" pos="2699" userDrawn="1">
          <p15:clr>
            <a:srgbClr val="FBAE40"/>
          </p15:clr>
        </p15:guide>
        <p15:guide id="5" pos="2880" userDrawn="1">
          <p15:clr>
            <a:srgbClr val="FBAE40"/>
          </p15:clr>
        </p15:guide>
        <p15:guide id="6" pos="3061" userDrawn="1">
          <p15:clr>
            <a:srgbClr val="FBAE40"/>
          </p15:clr>
        </p15:guide>
        <p15:guide id="7" pos="5397"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Quote with dark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9144000" cy="5143500"/>
          </a:xfrm>
          <a:prstGeom prst="rect">
            <a:avLst/>
          </a:prstGeom>
          <a:solidFill>
            <a:schemeClr val="bg1">
              <a:lumMod val="95000"/>
            </a:schemeClr>
          </a:solidFill>
        </p:spPr>
        <p:txBody>
          <a:bodyPr/>
          <a:lstStyle>
            <a:lvl1pPr marL="0" indent="0">
              <a:lnSpc>
                <a:spcPct val="100000"/>
              </a:lnSpc>
              <a:buNone/>
              <a:defRPr/>
            </a:lvl1pPr>
          </a:lstStyle>
          <a:p>
            <a:r>
              <a:rPr lang="en-US" noProof="0" dirty="0"/>
              <a:t>Drag picture to placeholder or click icon to add</a:t>
            </a:r>
          </a:p>
        </p:txBody>
      </p:sp>
      <p:sp>
        <p:nvSpPr>
          <p:cNvPr id="4" name="Title 1">
            <a:extLst>
              <a:ext uri="{FF2B5EF4-FFF2-40B4-BE49-F238E27FC236}">
                <a16:creationId xmlns:a16="http://schemas.microsoft.com/office/drawing/2014/main" xmlns="" id="{143C7E15-6A7F-304C-9E96-52D4906FD97F}"/>
              </a:ext>
            </a:extLst>
          </p:cNvPr>
          <p:cNvSpPr>
            <a:spLocks noGrp="1"/>
          </p:cNvSpPr>
          <p:nvPr>
            <p:ph type="title" hasCustomPrompt="1"/>
          </p:nvPr>
        </p:nvSpPr>
        <p:spPr>
          <a:xfrm>
            <a:off x="576263" y="442237"/>
            <a:ext cx="5991591" cy="3180193"/>
          </a:xfrm>
          <a:prstGeom prst="rect">
            <a:avLst/>
          </a:prstGeom>
        </p:spPr>
        <p:txBody>
          <a:bodyPr lIns="0" rIns="0">
            <a:normAutofit/>
          </a:bodyPr>
          <a:lstStyle>
            <a:lvl1pPr marL="177800" indent="-177800">
              <a:lnSpc>
                <a:spcPct val="100000"/>
              </a:lnSpc>
              <a:defRPr sz="3600">
                <a:solidFill>
                  <a:schemeClr val="bg1"/>
                </a:solidFill>
              </a:defRPr>
            </a:lvl1pPr>
          </a:lstStyle>
          <a:p>
            <a:r>
              <a:rPr lang="en-US" dirty="0"/>
              <a:t>“Quote”</a:t>
            </a:r>
            <a:endParaRPr lang="de-DE" dirty="0"/>
          </a:p>
        </p:txBody>
      </p:sp>
      <p:sp>
        <p:nvSpPr>
          <p:cNvPr id="2" name="Date Placeholder 1">
            <a:extLst>
              <a:ext uri="{FF2B5EF4-FFF2-40B4-BE49-F238E27FC236}">
                <a16:creationId xmlns:a16="http://schemas.microsoft.com/office/drawing/2014/main" xmlns="" id="{1ABBFE6F-AC76-4679-9E64-F380BE313D6C}"/>
              </a:ext>
            </a:extLst>
          </p:cNvPr>
          <p:cNvSpPr>
            <a:spLocks noGrp="1"/>
          </p:cNvSpPr>
          <p:nvPr>
            <p:ph type="dt" sz="half" idx="14"/>
          </p:nvPr>
        </p:nvSpPr>
        <p:spPr/>
        <p:txBody>
          <a:bodyPr/>
          <a:lstStyle/>
          <a:p>
            <a:endParaRPr lang="de-DE" dirty="0"/>
          </a:p>
        </p:txBody>
      </p:sp>
      <p:sp>
        <p:nvSpPr>
          <p:cNvPr id="3" name="Footer Placeholder 2">
            <a:extLst>
              <a:ext uri="{FF2B5EF4-FFF2-40B4-BE49-F238E27FC236}">
                <a16:creationId xmlns:a16="http://schemas.microsoft.com/office/drawing/2014/main" xmlns="" id="{5DFBBB88-9E69-4056-89B7-53EC38D70961}"/>
              </a:ext>
            </a:extLst>
          </p:cNvPr>
          <p:cNvSpPr>
            <a:spLocks noGrp="1"/>
          </p:cNvSpPr>
          <p:nvPr>
            <p:ph type="ftr" sz="quarter" idx="15"/>
          </p:nvPr>
        </p:nvSpPr>
        <p:spPr/>
        <p:txBody>
          <a:bodyPr/>
          <a:lstStyle/>
          <a:p>
            <a:endParaRPr lang="de-DE"/>
          </a:p>
        </p:txBody>
      </p:sp>
      <p:sp>
        <p:nvSpPr>
          <p:cNvPr id="5" name="Slide Number Placeholder 4">
            <a:extLst>
              <a:ext uri="{FF2B5EF4-FFF2-40B4-BE49-F238E27FC236}">
                <a16:creationId xmlns:a16="http://schemas.microsoft.com/office/drawing/2014/main" xmlns="" id="{17C05264-44CE-4711-9D87-DAAF6AB89A00}"/>
              </a:ext>
            </a:extLst>
          </p:cNvPr>
          <p:cNvSpPr>
            <a:spLocks noGrp="1"/>
          </p:cNvSpPr>
          <p:nvPr>
            <p:ph type="sldNum" sz="quarter" idx="16"/>
          </p:nvPr>
        </p:nvSpPr>
        <p:spPr/>
        <p:txBody>
          <a:bodyPr/>
          <a:lstStyle/>
          <a:p>
            <a:fld id="{82F89014-7F8D-47C1-8D79-17A715C9D2BB}" type="slidenum">
              <a:rPr lang="nl-NL" smtClean="0"/>
              <a:pPr/>
              <a:t>‹#›</a:t>
            </a:fld>
            <a:endParaRPr lang="nl-NL" dirty="0"/>
          </a:p>
        </p:txBody>
      </p:sp>
    </p:spTree>
    <p:extLst>
      <p:ext uri="{BB962C8B-B14F-4D97-AF65-F5344CB8AC3E}">
        <p14:creationId xmlns:p14="http://schemas.microsoft.com/office/powerpoint/2010/main" val="2195032865"/>
      </p:ext>
    </p:extLst>
  </p:cSld>
  <p:clrMapOvr>
    <a:masterClrMapping/>
  </p:clrMapOvr>
  <p:extLst>
    <p:ext uri="{DCECCB84-F9BA-43D5-87BE-67443E8EF086}">
      <p15:sldGuideLst xmlns:p15="http://schemas.microsoft.com/office/powerpoint/2012/main">
        <p15:guide id="1" pos="363" userDrawn="1">
          <p15:clr>
            <a:srgbClr val="FBAE40"/>
          </p15:clr>
        </p15:guide>
        <p15:guide id="2" pos="2880" userDrawn="1">
          <p15:clr>
            <a:srgbClr val="FBAE40"/>
          </p15:clr>
        </p15:guide>
        <p15:guide id="3" pos="2699"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Quote with light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9144000" cy="5143500"/>
          </a:xfrm>
          <a:prstGeom prst="rect">
            <a:avLst/>
          </a:prstGeom>
          <a:solidFill>
            <a:schemeClr val="bg1">
              <a:lumMod val="95000"/>
            </a:schemeClr>
          </a:solidFill>
        </p:spPr>
        <p:txBody>
          <a:bodyPr/>
          <a:lstStyle>
            <a:lvl1pPr marL="0" indent="0">
              <a:lnSpc>
                <a:spcPct val="100000"/>
              </a:lnSpc>
              <a:buNone/>
              <a:defRPr/>
            </a:lvl1pPr>
          </a:lstStyle>
          <a:p>
            <a:r>
              <a:rPr lang="nl-NL" dirty="0"/>
              <a:t>Drag </a:t>
            </a:r>
            <a:r>
              <a:rPr lang="en-US" noProof="0" dirty="0"/>
              <a:t>picture</a:t>
            </a:r>
            <a:r>
              <a:rPr lang="nl-NL" dirty="0"/>
              <a:t> to placeholder or click icon to add</a:t>
            </a:r>
            <a:endParaRPr lang="de-DE" dirty="0"/>
          </a:p>
        </p:txBody>
      </p:sp>
      <p:sp>
        <p:nvSpPr>
          <p:cNvPr id="4" name="Title 1">
            <a:extLst>
              <a:ext uri="{FF2B5EF4-FFF2-40B4-BE49-F238E27FC236}">
                <a16:creationId xmlns:a16="http://schemas.microsoft.com/office/drawing/2014/main" xmlns="" id="{143C7E15-6A7F-304C-9E96-52D4906FD97F}"/>
              </a:ext>
            </a:extLst>
          </p:cNvPr>
          <p:cNvSpPr>
            <a:spLocks noGrp="1"/>
          </p:cNvSpPr>
          <p:nvPr>
            <p:ph type="title" hasCustomPrompt="1"/>
          </p:nvPr>
        </p:nvSpPr>
        <p:spPr>
          <a:xfrm>
            <a:off x="576263" y="442237"/>
            <a:ext cx="5991591" cy="3180193"/>
          </a:xfrm>
          <a:prstGeom prst="rect">
            <a:avLst/>
          </a:prstGeom>
        </p:spPr>
        <p:txBody>
          <a:bodyPr lIns="0" rIns="0">
            <a:normAutofit/>
          </a:bodyPr>
          <a:lstStyle>
            <a:lvl1pPr marL="177800" indent="-177800">
              <a:lnSpc>
                <a:spcPct val="100000"/>
              </a:lnSpc>
              <a:defRPr sz="3600">
                <a:solidFill>
                  <a:srgbClr val="53565A"/>
                </a:solidFill>
              </a:defRPr>
            </a:lvl1pPr>
          </a:lstStyle>
          <a:p>
            <a:r>
              <a:rPr lang="en-US" dirty="0"/>
              <a:t>“Quote”</a:t>
            </a:r>
            <a:endParaRPr lang="de-DE" dirty="0"/>
          </a:p>
        </p:txBody>
      </p:sp>
      <p:sp>
        <p:nvSpPr>
          <p:cNvPr id="2" name="Date Placeholder 1">
            <a:extLst>
              <a:ext uri="{FF2B5EF4-FFF2-40B4-BE49-F238E27FC236}">
                <a16:creationId xmlns:a16="http://schemas.microsoft.com/office/drawing/2014/main" xmlns="" id="{08365055-2F6D-417F-BBA6-C10DAAE3715D}"/>
              </a:ext>
            </a:extLst>
          </p:cNvPr>
          <p:cNvSpPr>
            <a:spLocks noGrp="1"/>
          </p:cNvSpPr>
          <p:nvPr>
            <p:ph type="dt" sz="half" idx="14"/>
          </p:nvPr>
        </p:nvSpPr>
        <p:spPr/>
        <p:txBody>
          <a:bodyPr/>
          <a:lstStyle/>
          <a:p>
            <a:endParaRPr lang="de-DE" dirty="0"/>
          </a:p>
        </p:txBody>
      </p:sp>
      <p:sp>
        <p:nvSpPr>
          <p:cNvPr id="3" name="Footer Placeholder 2">
            <a:extLst>
              <a:ext uri="{FF2B5EF4-FFF2-40B4-BE49-F238E27FC236}">
                <a16:creationId xmlns:a16="http://schemas.microsoft.com/office/drawing/2014/main" xmlns="" id="{8875FA76-4DC3-400C-99FB-FD541C7E126E}"/>
              </a:ext>
            </a:extLst>
          </p:cNvPr>
          <p:cNvSpPr>
            <a:spLocks noGrp="1"/>
          </p:cNvSpPr>
          <p:nvPr>
            <p:ph type="ftr" sz="quarter" idx="15"/>
          </p:nvPr>
        </p:nvSpPr>
        <p:spPr/>
        <p:txBody>
          <a:bodyPr/>
          <a:lstStyle/>
          <a:p>
            <a:endParaRPr lang="de-DE"/>
          </a:p>
        </p:txBody>
      </p:sp>
      <p:sp>
        <p:nvSpPr>
          <p:cNvPr id="5" name="Slide Number Placeholder 4">
            <a:extLst>
              <a:ext uri="{FF2B5EF4-FFF2-40B4-BE49-F238E27FC236}">
                <a16:creationId xmlns:a16="http://schemas.microsoft.com/office/drawing/2014/main" xmlns="" id="{AD9EA606-AA5D-472D-BDF2-632060A3AEEE}"/>
              </a:ext>
            </a:extLst>
          </p:cNvPr>
          <p:cNvSpPr>
            <a:spLocks noGrp="1"/>
          </p:cNvSpPr>
          <p:nvPr>
            <p:ph type="sldNum" sz="quarter" idx="16"/>
          </p:nvPr>
        </p:nvSpPr>
        <p:spPr/>
        <p:txBody>
          <a:bodyPr/>
          <a:lstStyle/>
          <a:p>
            <a:fld id="{82F89014-7F8D-47C1-8D79-17A715C9D2BB}" type="slidenum">
              <a:rPr lang="nl-NL" smtClean="0"/>
              <a:pPr/>
              <a:t>‹#›</a:t>
            </a:fld>
            <a:endParaRPr lang="nl-NL" dirty="0"/>
          </a:p>
        </p:txBody>
      </p:sp>
    </p:spTree>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nd illustration">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4770842" y="1064853"/>
            <a:ext cx="3796896" cy="3264797"/>
          </a:xfrm>
          <a:prstGeom prst="rect">
            <a:avLst/>
          </a:prstGeom>
          <a:solidFill>
            <a:schemeClr val="bg1">
              <a:lumMod val="85000"/>
            </a:schemeClr>
          </a:solidFill>
        </p:spPr>
        <p:txBody>
          <a:bodyPr/>
          <a:lstStyle>
            <a:lvl1pPr marL="0" indent="0">
              <a:lnSpc>
                <a:spcPct val="100000"/>
              </a:lnSpc>
              <a:buFontTx/>
              <a:buNone/>
              <a:defRPr/>
            </a:lvl1pPr>
          </a:lstStyle>
          <a:p>
            <a:r>
              <a:rPr lang="en-US" noProof="0" dirty="0"/>
              <a:t>Drag picture to placeholder or click icon to add</a:t>
            </a:r>
          </a:p>
        </p:txBody>
      </p:sp>
      <p:cxnSp>
        <p:nvCxnSpPr>
          <p:cNvPr id="14" name="Straight Connector 13"/>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5"/>
          </p:nvPr>
        </p:nvSpPr>
        <p:spPr/>
        <p:txBody>
          <a:bodyPr/>
          <a:lstStyle/>
          <a:p>
            <a:endParaRPr lang="de-DE"/>
          </a:p>
        </p:txBody>
      </p:sp>
      <p:sp>
        <p:nvSpPr>
          <p:cNvPr id="5" name="Footer Placeholder 4"/>
          <p:cNvSpPr>
            <a:spLocks noGrp="1"/>
          </p:cNvSpPr>
          <p:nvPr>
            <p:ph type="ftr" sz="quarter" idx="16"/>
          </p:nvPr>
        </p:nvSpPr>
        <p:spPr/>
        <p:txBody>
          <a:bodyPr/>
          <a:lstStyle/>
          <a:p>
            <a:endParaRPr lang="de-DE"/>
          </a:p>
        </p:txBody>
      </p:sp>
      <p:sp>
        <p:nvSpPr>
          <p:cNvPr id="8"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9" name="Text Placeholder 8"/>
          <p:cNvSpPr>
            <a:spLocks noGrp="1"/>
          </p:cNvSpPr>
          <p:nvPr>
            <p:ph type="body" sz="quarter" idx="13" hasCustomPrompt="1"/>
          </p:nvPr>
        </p:nvSpPr>
        <p:spPr>
          <a:xfrm>
            <a:off x="576263" y="1064853"/>
            <a:ext cx="3796896" cy="3264797"/>
          </a:xfrm>
          <a:prstGeom prst="rect">
            <a:avLst/>
          </a:prstGeom>
        </p:spPr>
        <p:txBody>
          <a:bodyPr/>
          <a:lstStyle>
            <a:lvl1pPr marL="285750" indent="-285750">
              <a:lnSpc>
                <a:spcPct val="100000"/>
              </a:lnSpc>
              <a:buFont typeface="Arial" panose="020B0604020202020204" pitchFamily="34" charset="0"/>
              <a:buChar char="•"/>
              <a:defRPr sz="1600" b="0" baseline="0"/>
            </a:lvl1pPr>
            <a:lvl2pPr marL="285750" indent="-285750">
              <a:lnSpc>
                <a:spcPct val="100000"/>
              </a:lnSpc>
              <a:buFont typeface="Arial" panose="020B0604020202020204" pitchFamily="34" charset="0"/>
              <a:buChar char="•"/>
              <a:defRPr sz="1300" b="0"/>
            </a:lvl2pPr>
            <a:lvl3pPr marL="447675" indent="-174625">
              <a:lnSpc>
                <a:spcPct val="100000"/>
              </a:lnSpc>
              <a:buFont typeface="Arial" panose="020B0604020202020204" pitchFamily="34" charset="0"/>
              <a:buChar char="−"/>
              <a:defRPr sz="1400" b="0"/>
            </a:lvl3pPr>
            <a:lvl4pPr marL="623888" indent="-176213">
              <a:lnSpc>
                <a:spcPct val="100000"/>
              </a:lnSpc>
              <a:tabLst/>
              <a:defRPr sz="1400" b="0"/>
            </a:lvl4pPr>
            <a:lvl5pPr marL="809625" indent="-185738">
              <a:lnSpc>
                <a:spcPct val="100000"/>
              </a:lnSpc>
              <a:defRPr sz="1400" b="0"/>
            </a:lvl5pPr>
            <a:lvl6pPr marL="1714500" indent="0">
              <a:buNone/>
              <a:defRPr/>
            </a:lvl6pPr>
          </a:lstStyle>
          <a:p>
            <a:pPr lvl="0"/>
            <a:r>
              <a:rPr lang="en-US" dirty="0"/>
              <a:t>Click to add text</a:t>
            </a:r>
          </a:p>
          <a:p>
            <a:pPr lvl="2"/>
            <a:r>
              <a:rPr lang="en-US" dirty="0"/>
              <a:t>Second level</a:t>
            </a:r>
          </a:p>
          <a:p>
            <a:pPr lvl="3"/>
            <a:r>
              <a:rPr lang="en-US" dirty="0"/>
              <a:t>Third level</a:t>
            </a:r>
          </a:p>
          <a:p>
            <a:pPr lvl="4"/>
            <a:r>
              <a:rPr lang="en-US" dirty="0"/>
              <a:t>Fourth level</a:t>
            </a:r>
            <a:endParaRPr lang="en-GB" dirty="0"/>
          </a:p>
          <a:p>
            <a:pPr lvl="0"/>
            <a:endParaRPr lang="en-US" dirty="0"/>
          </a:p>
        </p:txBody>
      </p:sp>
      <p:sp>
        <p:nvSpPr>
          <p:cNvPr id="2" name="Slide Number Placeholder 1">
            <a:extLst>
              <a:ext uri="{FF2B5EF4-FFF2-40B4-BE49-F238E27FC236}">
                <a16:creationId xmlns:a16="http://schemas.microsoft.com/office/drawing/2014/main" xmlns="" id="{1681CDB7-F1FB-4B42-A147-08AEEE45517D}"/>
              </a:ext>
            </a:extLst>
          </p:cNvPr>
          <p:cNvSpPr>
            <a:spLocks noGrp="1"/>
          </p:cNvSpPr>
          <p:nvPr>
            <p:ph type="sldNum" sz="quarter" idx="17"/>
          </p:nvPr>
        </p:nvSpPr>
        <p:spPr/>
        <p:txBody>
          <a:bodyPr/>
          <a:lstStyle/>
          <a:p>
            <a:fld id="{82F89014-7F8D-47C1-8D79-17A715C9D2BB}" type="slidenum">
              <a:rPr lang="nl-NL" smtClean="0"/>
              <a:pPr/>
              <a:t>‹#›</a:t>
            </a:fld>
            <a:endParaRPr lang="nl-NL" dirty="0"/>
          </a:p>
        </p:txBody>
      </p:sp>
    </p:spTree>
    <p:extLst>
      <p:ext uri="{BB962C8B-B14F-4D97-AF65-F5344CB8AC3E}">
        <p14:creationId xmlns:p14="http://schemas.microsoft.com/office/powerpoint/2010/main" val="803182024"/>
      </p:ext>
    </p:extLst>
  </p:cSld>
  <p:clrMapOvr>
    <a:masterClrMapping/>
  </p:clrMapOvr>
  <p:extLst>
    <p:ext uri="{DCECCB84-F9BA-43D5-87BE-67443E8EF086}">
      <p15:sldGuideLst xmlns:p15="http://schemas.microsoft.com/office/powerpoint/2012/main">
        <p15:guide id="1" pos="363" userDrawn="1">
          <p15:clr>
            <a:srgbClr val="FBAE40"/>
          </p15:clr>
        </p15:guide>
        <p15:guide id="2" pos="2880" userDrawn="1">
          <p15:clr>
            <a:srgbClr val="FBAE40"/>
          </p15:clr>
        </p15:guide>
        <p15:guide id="3" pos="2699" userDrawn="1">
          <p15:clr>
            <a:srgbClr val="FBAE40"/>
          </p15:clr>
        </p15:guide>
        <p15:guide id="4" pos="3061" userDrawn="1">
          <p15:clr>
            <a:srgbClr val="FBAE40"/>
          </p15:clr>
        </p15:guide>
        <p15:guide id="5" pos="5397" userDrawn="1">
          <p15:clr>
            <a:srgbClr val="FBAE40"/>
          </p15:clr>
        </p15:guide>
        <p15:guide id="7" orient="horz" pos="2867"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Main title slide with light photo and dark text">
    <p:spTree>
      <p:nvGrpSpPr>
        <p:cNvPr id="1" name=""/>
        <p:cNvGrpSpPr/>
        <p:nvPr/>
      </p:nvGrpSpPr>
      <p:grpSpPr>
        <a:xfrm>
          <a:off x="0" y="0"/>
          <a:ext cx="0" cy="0"/>
          <a:chOff x="0" y="0"/>
          <a:chExt cx="0" cy="0"/>
        </a:xfrm>
      </p:grpSpPr>
      <p:sp>
        <p:nvSpPr>
          <p:cNvPr id="14" name="Picture Placeholder 13"/>
          <p:cNvSpPr>
            <a:spLocks noGrp="1"/>
          </p:cNvSpPr>
          <p:nvPr>
            <p:ph type="pic" sz="quarter" idx="15" hasCustomPrompt="1"/>
          </p:nvPr>
        </p:nvSpPr>
        <p:spPr>
          <a:xfrm>
            <a:off x="0" y="0"/>
            <a:ext cx="9144000" cy="5143500"/>
          </a:xfrm>
          <a:prstGeom prst="rect">
            <a:avLst/>
          </a:prstGeom>
          <a:solidFill>
            <a:srgbClr val="F2F2F2">
              <a:alpha val="7059"/>
            </a:srgbClr>
          </a:solidFill>
        </p:spPr>
        <p:txBody>
          <a:bodyPr>
            <a:normAutofit/>
          </a:bodyPr>
          <a:lstStyle>
            <a:lvl1pPr marL="0" indent="0" algn="r">
              <a:lnSpc>
                <a:spcPct val="100000"/>
              </a:lnSpc>
              <a:buNone/>
              <a:defRPr sz="1600" baseline="0"/>
            </a:lvl1pPr>
          </a:lstStyle>
          <a:p>
            <a:r>
              <a:rPr lang="de-DE" dirty="0"/>
              <a:t>Click on </a:t>
            </a:r>
            <a:r>
              <a:rPr lang="de-DE" dirty="0" err="1"/>
              <a:t>icon</a:t>
            </a:r>
            <a:r>
              <a:rPr lang="de-DE" dirty="0"/>
              <a:t> </a:t>
            </a:r>
            <a:r>
              <a:rPr lang="de-DE" dirty="0" err="1"/>
              <a:t>to</a:t>
            </a:r>
            <a:r>
              <a:rPr lang="de-DE" dirty="0"/>
              <a:t> </a:t>
            </a:r>
            <a:r>
              <a:rPr lang="de-DE" dirty="0" err="1"/>
              <a:t>select</a:t>
            </a:r>
            <a:r>
              <a:rPr lang="de-DE" dirty="0"/>
              <a:t> </a:t>
            </a:r>
            <a:r>
              <a:rPr lang="de-DE" dirty="0" err="1"/>
              <a:t>picture</a:t>
            </a:r>
            <a:endParaRPr lang="de-DE" dirty="0"/>
          </a:p>
        </p:txBody>
      </p:sp>
      <p:sp>
        <p:nvSpPr>
          <p:cNvPr id="2" name="Title 1"/>
          <p:cNvSpPr>
            <a:spLocks noGrp="1"/>
          </p:cNvSpPr>
          <p:nvPr>
            <p:ph type="ctrTitle" hasCustomPrompt="1"/>
          </p:nvPr>
        </p:nvSpPr>
        <p:spPr>
          <a:xfrm>
            <a:off x="475841" y="1659467"/>
            <a:ext cx="5112709" cy="1744133"/>
          </a:xfrm>
          <a:prstGeom prst="rect">
            <a:avLst/>
          </a:prstGeom>
        </p:spPr>
        <p:txBody>
          <a:bodyPr anchor="t" anchorCtr="0">
            <a:normAutofit/>
          </a:bodyPr>
          <a:lstStyle>
            <a:lvl1pPr algn="l">
              <a:lnSpc>
                <a:spcPct val="100000"/>
              </a:lnSpc>
              <a:defRPr sz="3800">
                <a:solidFill>
                  <a:srgbClr val="53565A"/>
                </a:solidFill>
              </a:defRPr>
            </a:lvl1pPr>
          </a:lstStyle>
          <a:p>
            <a:r>
              <a:rPr lang="en-US" noProof="0" dirty="0"/>
              <a:t>Click to edit title max over 2x lines</a:t>
            </a:r>
          </a:p>
        </p:txBody>
      </p:sp>
      <p:sp>
        <p:nvSpPr>
          <p:cNvPr id="12" name="Text Placeholder 11"/>
          <p:cNvSpPr>
            <a:spLocks noGrp="1"/>
          </p:cNvSpPr>
          <p:nvPr>
            <p:ph type="body" sz="quarter" idx="14" hasCustomPrompt="1"/>
          </p:nvPr>
        </p:nvSpPr>
        <p:spPr>
          <a:xfrm>
            <a:off x="475841" y="4326324"/>
            <a:ext cx="5112709" cy="490001"/>
          </a:xfrm>
          <a:prstGeom prst="rect">
            <a:avLst/>
          </a:prstGeom>
        </p:spPr>
        <p:txBody>
          <a:bodyPr>
            <a:normAutofit/>
          </a:bodyPr>
          <a:lstStyle>
            <a:lvl1pPr marL="0" indent="0">
              <a:lnSpc>
                <a:spcPct val="100000"/>
              </a:lnSpc>
              <a:spcBef>
                <a:spcPts val="0"/>
              </a:spcBef>
              <a:buNone/>
              <a:defRPr sz="1300"/>
            </a:lvl1pPr>
            <a:lvl2pPr marL="0" indent="0">
              <a:buNone/>
              <a:defRPr sz="1000"/>
            </a:lvl2pPr>
            <a:lvl3pPr marL="0" indent="0">
              <a:buNone/>
              <a:defRPr sz="1000"/>
            </a:lvl3pPr>
            <a:lvl4pPr marL="0" indent="0">
              <a:buNone/>
              <a:defRPr sz="1000"/>
            </a:lvl4pPr>
            <a:lvl5pPr marL="0" indent="0">
              <a:buNone/>
              <a:defRPr sz="1000"/>
            </a:lvl5pPr>
          </a:lstStyle>
          <a:p>
            <a:pPr lvl="0"/>
            <a:r>
              <a:rPr lang="en-US" dirty="0"/>
              <a:t>Month, year</a:t>
            </a:r>
            <a:br>
              <a:rPr lang="en-US" dirty="0"/>
            </a:br>
            <a:r>
              <a:rPr lang="en-US" dirty="0"/>
              <a:t>Name presenter</a:t>
            </a:r>
            <a:endParaRPr lang="de-DE" dirty="0"/>
          </a:p>
        </p:txBody>
      </p:sp>
      <p:sp>
        <p:nvSpPr>
          <p:cNvPr id="7" name="TextBox 6"/>
          <p:cNvSpPr txBox="1"/>
          <p:nvPr userDrawn="1"/>
        </p:nvSpPr>
        <p:spPr>
          <a:xfrm>
            <a:off x="-3556000" y="0"/>
            <a:ext cx="3413125" cy="2492990"/>
          </a:xfrm>
          <a:prstGeom prst="rect">
            <a:avLst/>
          </a:prstGeom>
          <a:solidFill>
            <a:srgbClr val="FFFF99"/>
          </a:solidFill>
        </p:spPr>
        <p:txBody>
          <a:bodyPr wrap="square" rtlCol="0">
            <a:spAutoFit/>
          </a:bodyPr>
          <a:lstStyle/>
          <a:p>
            <a:pPr defTabSz="914400"/>
            <a:r>
              <a:rPr lang="en-US" sz="1200">
                <a:solidFill>
                  <a:srgbClr val="333333"/>
                </a:solidFill>
                <a:latin typeface="Arial"/>
                <a:cs typeface="Arial"/>
              </a:rPr>
              <a:t>IMPORTANT!!  </a:t>
            </a:r>
          </a:p>
          <a:p>
            <a:pPr defTabSz="914400"/>
            <a:endParaRPr lang="en-US" sz="1200" dirty="0">
              <a:solidFill>
                <a:srgbClr val="333333"/>
              </a:solidFill>
              <a:latin typeface="Arial"/>
              <a:cs typeface="Arial"/>
            </a:endParaRPr>
          </a:p>
          <a:p>
            <a:pPr defTabSz="914400"/>
            <a:r>
              <a:rPr lang="en-US" sz="1200" dirty="0">
                <a:solidFill>
                  <a:srgbClr val="333333"/>
                </a:solidFill>
                <a:latin typeface="Arial"/>
                <a:cs typeface="Arial"/>
              </a:rPr>
              <a:t>If you insert or change the picture, select it, click right and choose </a:t>
            </a:r>
            <a:r>
              <a:rPr lang="en-US" sz="1200" dirty="0">
                <a:solidFill>
                  <a:schemeClr val="accent2"/>
                </a:solidFill>
                <a:latin typeface="Arial"/>
                <a:cs typeface="Arial"/>
              </a:rPr>
              <a:t>Send to back</a:t>
            </a:r>
            <a:r>
              <a:rPr lang="en-US" sz="1200" dirty="0">
                <a:solidFill>
                  <a:srgbClr val="333333"/>
                </a:solidFill>
                <a:latin typeface="Arial"/>
                <a:cs typeface="Arial"/>
              </a:rPr>
              <a:t> from the right click menu to make the logo and text visible.</a:t>
            </a:r>
          </a:p>
          <a:p>
            <a:pPr defTabSz="914400"/>
            <a:endParaRPr lang="en-US" sz="1200" dirty="0">
              <a:solidFill>
                <a:srgbClr val="333333"/>
              </a:solidFill>
              <a:latin typeface="Arial"/>
              <a:cs typeface="Arial"/>
            </a:endParaRPr>
          </a:p>
          <a:p>
            <a:pPr defTabSz="914400"/>
            <a:endParaRPr lang="en-US" sz="1200" dirty="0">
              <a:solidFill>
                <a:srgbClr val="333333"/>
              </a:solidFill>
              <a:latin typeface="Arial"/>
              <a:cs typeface="Arial"/>
            </a:endParaRPr>
          </a:p>
          <a:p>
            <a:pPr defTabSz="914400"/>
            <a:r>
              <a:rPr lang="en-US" sz="1200" baseline="0" dirty="0">
                <a:solidFill>
                  <a:srgbClr val="333333"/>
                </a:solidFill>
                <a:latin typeface="Arial"/>
                <a:cs typeface="Arial"/>
              </a:rPr>
              <a:t>To make you slides look as sophisticated and contemporary as possible, the easiest way is to use the guides to align text, graphs and images. Activate your GUIDES under the VIEW menu item. </a:t>
            </a:r>
            <a:endParaRPr lang="en-US" sz="1200" dirty="0">
              <a:solidFill>
                <a:srgbClr val="333333"/>
              </a:solidFill>
              <a:latin typeface="Arial"/>
              <a:cs typeface="Arial"/>
            </a:endParaRPr>
          </a:p>
        </p:txBody>
      </p:sp>
      <p:sp>
        <p:nvSpPr>
          <p:cNvPr id="9" name="Text Placeholder 6"/>
          <p:cNvSpPr>
            <a:spLocks noGrp="1"/>
          </p:cNvSpPr>
          <p:nvPr>
            <p:ph type="body" sz="quarter" idx="16" hasCustomPrompt="1"/>
          </p:nvPr>
        </p:nvSpPr>
        <p:spPr>
          <a:xfrm>
            <a:off x="475841" y="3488267"/>
            <a:ext cx="5112709" cy="762000"/>
          </a:xfrm>
          <a:prstGeom prst="rect">
            <a:avLst/>
          </a:prstGeom>
        </p:spPr>
        <p:txBody>
          <a:bodyPr>
            <a:normAutofit/>
          </a:bodyPr>
          <a:lstStyle>
            <a:lvl1pPr marL="0" indent="0">
              <a:lnSpc>
                <a:spcPct val="100000"/>
              </a:lnSpc>
              <a:buNone/>
              <a:defRPr sz="2000">
                <a:solidFill>
                  <a:srgbClr val="FF6C00"/>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Subtitle</a:t>
            </a:r>
            <a:endParaRPr lang="de-DE" dirty="0"/>
          </a:p>
        </p:txBody>
      </p:sp>
      <p:sp>
        <p:nvSpPr>
          <p:cNvPr id="13" name="Text Placeholder 9"/>
          <p:cNvSpPr>
            <a:spLocks noGrp="1"/>
          </p:cNvSpPr>
          <p:nvPr>
            <p:ph type="body" sz="quarter" idx="13"/>
          </p:nvPr>
        </p:nvSpPr>
        <p:spPr>
          <a:xfrm>
            <a:off x="475841" y="503628"/>
            <a:ext cx="787296" cy="864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txBody>
          <a:bodyPr>
            <a:noAutofit/>
          </a:bodyPr>
          <a:lstStyle>
            <a:lvl1pPr>
              <a:defRPr sz="100"/>
            </a:lvl1pPr>
          </a:lstStyle>
          <a:p>
            <a:pPr lvl="0"/>
            <a:r>
              <a:rPr lang="en-US"/>
              <a:t>Edit Master text styles</a:t>
            </a:r>
          </a:p>
        </p:txBody>
      </p:sp>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556000" y="2679700"/>
            <a:ext cx="3413125" cy="2307701"/>
          </a:xfrm>
          <a:prstGeom prst="rect">
            <a:avLst/>
          </a:prstGeom>
        </p:spPr>
      </p:pic>
    </p:spTree>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guide id="8" orient="horz">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6" name="Chart Placeholder 5"/>
          <p:cNvSpPr>
            <a:spLocks noGrp="1"/>
          </p:cNvSpPr>
          <p:nvPr>
            <p:ph type="chart" sz="quarter" idx="15"/>
          </p:nvPr>
        </p:nvSpPr>
        <p:spPr>
          <a:xfrm>
            <a:off x="4770842" y="1064853"/>
            <a:ext cx="3796897" cy="3262031"/>
          </a:xfrm>
          <a:prstGeom prst="rect">
            <a:avLst/>
          </a:prstGeom>
        </p:spPr>
        <p:txBody>
          <a:bodyPr/>
          <a:lstStyle>
            <a:lvl1pPr marL="0" indent="0">
              <a:lnSpc>
                <a:spcPct val="100000"/>
              </a:lnSpc>
              <a:buNone/>
              <a:defRPr/>
            </a:lvl1pPr>
          </a:lstStyle>
          <a:p>
            <a:r>
              <a:rPr lang="en-US" noProof="0" dirty="0"/>
              <a:t>Click icon to add chart</a:t>
            </a:r>
          </a:p>
        </p:txBody>
      </p:sp>
      <p:cxnSp>
        <p:nvCxnSpPr>
          <p:cNvPr id="13" name="Straight Connector 12"/>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6"/>
          </p:nvPr>
        </p:nvSpPr>
        <p:spPr/>
        <p:txBody>
          <a:bodyPr/>
          <a:lstStyle/>
          <a:p>
            <a:endParaRPr lang="de-DE"/>
          </a:p>
        </p:txBody>
      </p:sp>
      <p:sp>
        <p:nvSpPr>
          <p:cNvPr id="5" name="Footer Placeholder 4"/>
          <p:cNvSpPr>
            <a:spLocks noGrp="1"/>
          </p:cNvSpPr>
          <p:nvPr>
            <p:ph type="ftr" sz="quarter" idx="17"/>
          </p:nvPr>
        </p:nvSpPr>
        <p:spPr/>
        <p:txBody>
          <a:bodyPr/>
          <a:lstStyle/>
          <a:p>
            <a:endParaRPr lang="de-DE"/>
          </a:p>
        </p:txBody>
      </p:sp>
      <p:sp>
        <p:nvSpPr>
          <p:cNvPr id="9"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8" name="Text Placeholder 8"/>
          <p:cNvSpPr>
            <a:spLocks noGrp="1"/>
          </p:cNvSpPr>
          <p:nvPr>
            <p:ph type="body" sz="quarter" idx="13" hasCustomPrompt="1"/>
          </p:nvPr>
        </p:nvSpPr>
        <p:spPr>
          <a:xfrm>
            <a:off x="576263" y="1064853"/>
            <a:ext cx="3796896" cy="3264797"/>
          </a:xfrm>
          <a:prstGeom prst="rect">
            <a:avLst/>
          </a:prstGeom>
        </p:spPr>
        <p:txBody>
          <a:bodyPr/>
          <a:lstStyle>
            <a:lvl1pPr marL="285750" indent="-285750">
              <a:lnSpc>
                <a:spcPct val="100000"/>
              </a:lnSpc>
              <a:buFont typeface="Arial" panose="020B0604020202020204" pitchFamily="34" charset="0"/>
              <a:buChar char="•"/>
              <a:defRPr sz="1600" b="0" baseline="0"/>
            </a:lvl1pPr>
            <a:lvl2pPr marL="285750" indent="-285750">
              <a:lnSpc>
                <a:spcPct val="100000"/>
              </a:lnSpc>
              <a:buFont typeface="Arial" panose="020B0604020202020204" pitchFamily="34" charset="0"/>
              <a:buChar char="•"/>
              <a:defRPr sz="1300" b="0"/>
            </a:lvl2pPr>
            <a:lvl3pPr marL="447675" indent="-174625">
              <a:lnSpc>
                <a:spcPct val="100000"/>
              </a:lnSpc>
              <a:buFont typeface="Arial" panose="020B0604020202020204" pitchFamily="34" charset="0"/>
              <a:buChar char="−"/>
              <a:defRPr sz="1400" b="0"/>
            </a:lvl3pPr>
            <a:lvl4pPr marL="623888" indent="-176213">
              <a:lnSpc>
                <a:spcPct val="100000"/>
              </a:lnSpc>
              <a:tabLst/>
              <a:defRPr sz="1400" b="0"/>
            </a:lvl4pPr>
            <a:lvl5pPr marL="809625" indent="-185738">
              <a:lnSpc>
                <a:spcPct val="100000"/>
              </a:lnSpc>
              <a:defRPr sz="1400" b="0"/>
            </a:lvl5pPr>
            <a:lvl6pPr marL="1714500" indent="0">
              <a:buNone/>
              <a:defRPr/>
            </a:lvl6pPr>
          </a:lstStyle>
          <a:p>
            <a:pPr lvl="0"/>
            <a:r>
              <a:rPr lang="en-US" dirty="0"/>
              <a:t>Click to add text</a:t>
            </a:r>
          </a:p>
          <a:p>
            <a:pPr lvl="2"/>
            <a:r>
              <a:rPr lang="en-US" dirty="0"/>
              <a:t>Second level</a:t>
            </a:r>
          </a:p>
          <a:p>
            <a:pPr lvl="3"/>
            <a:r>
              <a:rPr lang="en-US" dirty="0"/>
              <a:t>Third level</a:t>
            </a:r>
          </a:p>
          <a:p>
            <a:pPr lvl="4"/>
            <a:r>
              <a:rPr lang="en-US" dirty="0"/>
              <a:t>Fourth level</a:t>
            </a:r>
            <a:endParaRPr lang="en-GB" dirty="0"/>
          </a:p>
          <a:p>
            <a:pPr lvl="0"/>
            <a:endParaRPr lang="en-US" dirty="0"/>
          </a:p>
        </p:txBody>
      </p:sp>
      <p:sp>
        <p:nvSpPr>
          <p:cNvPr id="2" name="Slide Number Placeholder 1">
            <a:extLst>
              <a:ext uri="{FF2B5EF4-FFF2-40B4-BE49-F238E27FC236}">
                <a16:creationId xmlns:a16="http://schemas.microsoft.com/office/drawing/2014/main" xmlns="" id="{B9B6078E-5236-4C50-BFF2-6AA9D1393BCC}"/>
              </a:ext>
            </a:extLst>
          </p:cNvPr>
          <p:cNvSpPr>
            <a:spLocks noGrp="1"/>
          </p:cNvSpPr>
          <p:nvPr>
            <p:ph type="sldNum" sz="quarter" idx="18"/>
          </p:nvPr>
        </p:nvSpPr>
        <p:spPr/>
        <p:txBody>
          <a:bodyPr/>
          <a:lstStyle/>
          <a:p>
            <a:fld id="{82F89014-7F8D-47C1-8D79-17A715C9D2BB}" type="slidenum">
              <a:rPr lang="nl-NL" smtClean="0"/>
              <a:pPr/>
              <a:t>‹#›</a:t>
            </a:fld>
            <a:endParaRPr lang="nl-NL" dirty="0"/>
          </a:p>
        </p:txBody>
      </p:sp>
    </p:spTree>
    <p:extLst>
      <p:ext uri="{BB962C8B-B14F-4D97-AF65-F5344CB8AC3E}">
        <p14:creationId xmlns:p14="http://schemas.microsoft.com/office/powerpoint/2010/main" val="4186272090"/>
      </p:ext>
    </p:extLst>
  </p:cSld>
  <p:clrMapOvr>
    <a:masterClrMapping/>
  </p:clrMapOvr>
  <p:extLst>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172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6" name="Chart Placeholder 5"/>
          <p:cNvSpPr>
            <a:spLocks noGrp="1"/>
          </p:cNvSpPr>
          <p:nvPr>
            <p:ph type="chart" sz="quarter" idx="15"/>
          </p:nvPr>
        </p:nvSpPr>
        <p:spPr>
          <a:xfrm>
            <a:off x="576262" y="1064853"/>
            <a:ext cx="7990393" cy="3269526"/>
          </a:xfrm>
          <a:prstGeom prst="rect">
            <a:avLst/>
          </a:prstGeom>
        </p:spPr>
        <p:txBody>
          <a:bodyPr/>
          <a:lstStyle>
            <a:lvl1pPr marL="0" indent="0">
              <a:lnSpc>
                <a:spcPct val="100000"/>
              </a:lnSpc>
              <a:buNone/>
              <a:defRPr/>
            </a:lvl1pPr>
          </a:lstStyle>
          <a:p>
            <a:r>
              <a:rPr lang="en-US" noProof="0" dirty="0"/>
              <a:t>Click icon to add chart</a:t>
            </a:r>
          </a:p>
        </p:txBody>
      </p:sp>
      <p:cxnSp>
        <p:nvCxnSpPr>
          <p:cNvPr id="10" name="Straight Connector 9"/>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p>
            <a:endParaRPr lang="de-DE"/>
          </a:p>
        </p:txBody>
      </p:sp>
      <p:sp>
        <p:nvSpPr>
          <p:cNvPr id="4" name="Footer Placeholder 3"/>
          <p:cNvSpPr>
            <a:spLocks noGrp="1"/>
          </p:cNvSpPr>
          <p:nvPr>
            <p:ph type="ftr" sz="quarter" idx="17"/>
          </p:nvPr>
        </p:nvSpPr>
        <p:spPr/>
        <p:txBody>
          <a:bodyPr/>
          <a:lstStyle/>
          <a:p>
            <a:endParaRPr lang="de-DE"/>
          </a:p>
        </p:txBody>
      </p:sp>
      <p:sp>
        <p:nvSpPr>
          <p:cNvPr id="7"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2" name="Slide Number Placeholder 1">
            <a:extLst>
              <a:ext uri="{FF2B5EF4-FFF2-40B4-BE49-F238E27FC236}">
                <a16:creationId xmlns:a16="http://schemas.microsoft.com/office/drawing/2014/main" xmlns="" id="{6DE2800B-24FC-46DB-A18B-E86175602D2C}"/>
              </a:ext>
            </a:extLst>
          </p:cNvPr>
          <p:cNvSpPr>
            <a:spLocks noGrp="1"/>
          </p:cNvSpPr>
          <p:nvPr>
            <p:ph type="sldNum" sz="quarter" idx="18"/>
          </p:nvPr>
        </p:nvSpPr>
        <p:spPr/>
        <p:txBody>
          <a:bodyPr/>
          <a:lstStyle/>
          <a:p>
            <a:fld id="{82F89014-7F8D-47C1-8D79-17A715C9D2BB}" type="slidenum">
              <a:rPr lang="nl-NL" smtClean="0"/>
              <a:pPr/>
              <a:t>‹#›</a:t>
            </a:fld>
            <a:endParaRPr lang="nl-NL" dirty="0"/>
          </a:p>
        </p:txBody>
      </p:sp>
    </p:spTree>
    <p:extLst>
      <p:ext uri="{BB962C8B-B14F-4D97-AF65-F5344CB8AC3E}">
        <p14:creationId xmlns:p14="http://schemas.microsoft.com/office/powerpoint/2010/main" val="2831374395"/>
      </p:ext>
    </p:extLst>
  </p:cSld>
  <p:clrMapOvr>
    <a:masterClrMapping/>
  </p:clrMapOvr>
  <p:extLst>
    <p:ext uri="{DCECCB84-F9BA-43D5-87BE-67443E8EF086}">
      <p15:sldGuideLst xmlns:p15="http://schemas.microsoft.com/office/powerpoint/2012/main">
        <p15:guide id="1" pos="363" userDrawn="1">
          <p15:clr>
            <a:srgbClr val="FBAE40"/>
          </p15:clr>
        </p15:guide>
        <p15:guide id="2" pos="2880" userDrawn="1">
          <p15:clr>
            <a:srgbClr val="FBAE40"/>
          </p15:clr>
        </p15:guide>
        <p15:guide id="3" pos="2699"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two charts">
    <p:spTree>
      <p:nvGrpSpPr>
        <p:cNvPr id="1" name=""/>
        <p:cNvGrpSpPr/>
        <p:nvPr/>
      </p:nvGrpSpPr>
      <p:grpSpPr>
        <a:xfrm>
          <a:off x="0" y="0"/>
          <a:ext cx="0" cy="0"/>
          <a:chOff x="0" y="0"/>
          <a:chExt cx="0" cy="0"/>
        </a:xfrm>
      </p:grpSpPr>
      <p:cxnSp>
        <p:nvCxnSpPr>
          <p:cNvPr id="10" name="Straight Connector 9"/>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p>
            <a:endParaRPr lang="de-DE"/>
          </a:p>
        </p:txBody>
      </p:sp>
      <p:sp>
        <p:nvSpPr>
          <p:cNvPr id="4" name="Footer Placeholder 3"/>
          <p:cNvSpPr>
            <a:spLocks noGrp="1"/>
          </p:cNvSpPr>
          <p:nvPr>
            <p:ph type="ftr" sz="quarter" idx="17"/>
          </p:nvPr>
        </p:nvSpPr>
        <p:spPr/>
        <p:txBody>
          <a:bodyPr/>
          <a:lstStyle/>
          <a:p>
            <a:endParaRPr lang="de-DE"/>
          </a:p>
        </p:txBody>
      </p:sp>
      <p:sp>
        <p:nvSpPr>
          <p:cNvPr id="7"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13" name="Chart Placeholder 5"/>
          <p:cNvSpPr>
            <a:spLocks noGrp="1"/>
          </p:cNvSpPr>
          <p:nvPr>
            <p:ph type="chart" sz="quarter" idx="19"/>
          </p:nvPr>
        </p:nvSpPr>
        <p:spPr>
          <a:xfrm>
            <a:off x="4770841" y="1064853"/>
            <a:ext cx="3796897" cy="3269526"/>
          </a:xfrm>
          <a:prstGeom prst="rect">
            <a:avLst/>
          </a:prstGeom>
        </p:spPr>
        <p:txBody>
          <a:bodyPr/>
          <a:lstStyle>
            <a:lvl1pPr marL="0" indent="0">
              <a:lnSpc>
                <a:spcPct val="100000"/>
              </a:lnSpc>
              <a:buNone/>
              <a:defRPr/>
            </a:lvl1pPr>
          </a:lstStyle>
          <a:p>
            <a:r>
              <a:rPr lang="en-US" noProof="0" dirty="0"/>
              <a:t>Click icon to add chart</a:t>
            </a:r>
          </a:p>
        </p:txBody>
      </p:sp>
      <p:sp>
        <p:nvSpPr>
          <p:cNvPr id="14" name="Chart Placeholder 5"/>
          <p:cNvSpPr>
            <a:spLocks noGrp="1"/>
          </p:cNvSpPr>
          <p:nvPr>
            <p:ph type="chart" sz="quarter" idx="15"/>
          </p:nvPr>
        </p:nvSpPr>
        <p:spPr>
          <a:xfrm>
            <a:off x="576262" y="1064853"/>
            <a:ext cx="3796897" cy="3269526"/>
          </a:xfrm>
          <a:prstGeom prst="rect">
            <a:avLst/>
          </a:prstGeom>
        </p:spPr>
        <p:txBody>
          <a:bodyPr/>
          <a:lstStyle>
            <a:lvl1pPr marL="0" indent="0">
              <a:lnSpc>
                <a:spcPct val="100000"/>
              </a:lnSpc>
              <a:buNone/>
              <a:defRPr/>
            </a:lvl1pPr>
          </a:lstStyle>
          <a:p>
            <a:r>
              <a:rPr lang="en-US" noProof="0" dirty="0"/>
              <a:t>Click icon to add chart</a:t>
            </a:r>
          </a:p>
        </p:txBody>
      </p:sp>
      <p:sp>
        <p:nvSpPr>
          <p:cNvPr id="2" name="Slide Number Placeholder 1">
            <a:extLst>
              <a:ext uri="{FF2B5EF4-FFF2-40B4-BE49-F238E27FC236}">
                <a16:creationId xmlns:a16="http://schemas.microsoft.com/office/drawing/2014/main" xmlns="" id="{020C0439-BFBB-47FF-94FA-EC6D2990CD80}"/>
              </a:ext>
            </a:extLst>
          </p:cNvPr>
          <p:cNvSpPr>
            <a:spLocks noGrp="1"/>
          </p:cNvSpPr>
          <p:nvPr>
            <p:ph type="sldNum" sz="quarter" idx="20"/>
          </p:nvPr>
        </p:nvSpPr>
        <p:spPr/>
        <p:txBody>
          <a:bodyPr/>
          <a:lstStyle/>
          <a:p>
            <a:fld id="{82F89014-7F8D-47C1-8D79-17A715C9D2BB}" type="slidenum">
              <a:rPr lang="nl-NL" smtClean="0"/>
              <a:pPr/>
              <a:t>‹#›</a:t>
            </a:fld>
            <a:endParaRPr lang="nl-NL" dirty="0"/>
          </a:p>
        </p:txBody>
      </p:sp>
    </p:spTree>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three charts">
    <p:spTree>
      <p:nvGrpSpPr>
        <p:cNvPr id="1" name=""/>
        <p:cNvGrpSpPr/>
        <p:nvPr/>
      </p:nvGrpSpPr>
      <p:grpSpPr>
        <a:xfrm>
          <a:off x="0" y="0"/>
          <a:ext cx="0" cy="0"/>
          <a:chOff x="0" y="0"/>
          <a:chExt cx="0" cy="0"/>
        </a:xfrm>
      </p:grpSpPr>
      <p:sp>
        <p:nvSpPr>
          <p:cNvPr id="6" name="Chart Placeholder 5"/>
          <p:cNvSpPr>
            <a:spLocks noGrp="1"/>
          </p:cNvSpPr>
          <p:nvPr>
            <p:ph type="chart" sz="quarter" idx="15"/>
          </p:nvPr>
        </p:nvSpPr>
        <p:spPr>
          <a:xfrm>
            <a:off x="576263" y="1069185"/>
            <a:ext cx="2480205" cy="3269526"/>
          </a:xfrm>
          <a:prstGeom prst="rect">
            <a:avLst/>
          </a:prstGeom>
        </p:spPr>
        <p:txBody>
          <a:bodyPr/>
          <a:lstStyle>
            <a:lvl1pPr marL="0" indent="0">
              <a:lnSpc>
                <a:spcPct val="100000"/>
              </a:lnSpc>
              <a:buNone/>
              <a:defRPr/>
            </a:lvl1pPr>
          </a:lstStyle>
          <a:p>
            <a:r>
              <a:rPr lang="en-US" noProof="0" dirty="0"/>
              <a:t>Click icon to add chart</a:t>
            </a:r>
          </a:p>
        </p:txBody>
      </p:sp>
      <p:cxnSp>
        <p:nvCxnSpPr>
          <p:cNvPr id="10" name="Straight Connector 9"/>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p>
            <a:endParaRPr lang="de-DE"/>
          </a:p>
        </p:txBody>
      </p:sp>
      <p:sp>
        <p:nvSpPr>
          <p:cNvPr id="4" name="Footer Placeholder 3"/>
          <p:cNvSpPr>
            <a:spLocks noGrp="1"/>
          </p:cNvSpPr>
          <p:nvPr>
            <p:ph type="ftr" sz="quarter" idx="17"/>
          </p:nvPr>
        </p:nvSpPr>
        <p:spPr/>
        <p:txBody>
          <a:bodyPr/>
          <a:lstStyle/>
          <a:p>
            <a:endParaRPr lang="de-DE"/>
          </a:p>
        </p:txBody>
      </p:sp>
      <p:sp>
        <p:nvSpPr>
          <p:cNvPr id="7"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8" name="Chart Placeholder 5"/>
          <p:cNvSpPr>
            <a:spLocks noGrp="1"/>
          </p:cNvSpPr>
          <p:nvPr>
            <p:ph type="chart" sz="quarter" idx="18"/>
          </p:nvPr>
        </p:nvSpPr>
        <p:spPr>
          <a:xfrm>
            <a:off x="3331899" y="1069185"/>
            <a:ext cx="2480205" cy="3269526"/>
          </a:xfrm>
          <a:prstGeom prst="rect">
            <a:avLst/>
          </a:prstGeom>
        </p:spPr>
        <p:txBody>
          <a:bodyPr/>
          <a:lstStyle>
            <a:lvl1pPr marL="0" indent="0">
              <a:lnSpc>
                <a:spcPct val="100000"/>
              </a:lnSpc>
              <a:buNone/>
              <a:defRPr/>
            </a:lvl1pPr>
          </a:lstStyle>
          <a:p>
            <a:r>
              <a:rPr lang="en-US" noProof="0" dirty="0"/>
              <a:t>Click icon to add chart</a:t>
            </a:r>
          </a:p>
        </p:txBody>
      </p:sp>
      <p:sp>
        <p:nvSpPr>
          <p:cNvPr id="9" name="Chart Placeholder 5"/>
          <p:cNvSpPr>
            <a:spLocks noGrp="1"/>
          </p:cNvSpPr>
          <p:nvPr>
            <p:ph type="chart" sz="quarter" idx="19"/>
          </p:nvPr>
        </p:nvSpPr>
        <p:spPr>
          <a:xfrm>
            <a:off x="6087533" y="1069185"/>
            <a:ext cx="2480205" cy="3269526"/>
          </a:xfrm>
          <a:prstGeom prst="rect">
            <a:avLst/>
          </a:prstGeom>
        </p:spPr>
        <p:txBody>
          <a:bodyPr/>
          <a:lstStyle>
            <a:lvl1pPr marL="0" indent="0">
              <a:lnSpc>
                <a:spcPct val="100000"/>
              </a:lnSpc>
              <a:buNone/>
              <a:defRPr/>
            </a:lvl1pPr>
          </a:lstStyle>
          <a:p>
            <a:r>
              <a:rPr lang="en-US" noProof="0" dirty="0"/>
              <a:t>Click icon to add chart</a:t>
            </a:r>
          </a:p>
        </p:txBody>
      </p:sp>
      <p:sp>
        <p:nvSpPr>
          <p:cNvPr id="2" name="Slide Number Placeholder 1">
            <a:extLst>
              <a:ext uri="{FF2B5EF4-FFF2-40B4-BE49-F238E27FC236}">
                <a16:creationId xmlns:a16="http://schemas.microsoft.com/office/drawing/2014/main" xmlns="" id="{351F6C02-833A-45E3-A60F-2BA4F947F69F}"/>
              </a:ext>
            </a:extLst>
          </p:cNvPr>
          <p:cNvSpPr>
            <a:spLocks noGrp="1"/>
          </p:cNvSpPr>
          <p:nvPr>
            <p:ph type="sldNum" sz="quarter" idx="20"/>
          </p:nvPr>
        </p:nvSpPr>
        <p:spPr/>
        <p:txBody>
          <a:bodyPr/>
          <a:lstStyle/>
          <a:p>
            <a:fld id="{82F89014-7F8D-47C1-8D79-17A715C9D2BB}" type="slidenum">
              <a:rPr lang="nl-NL" smtClean="0"/>
              <a:pPr/>
              <a:t>‹#›</a:t>
            </a:fld>
            <a:endParaRPr lang="nl-NL" dirty="0"/>
          </a:p>
        </p:txBody>
      </p:sp>
    </p:spTree>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cxnSp>
        <p:nvCxnSpPr>
          <p:cNvPr id="11" name="Straight Connector 10"/>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7"/>
          </p:nvPr>
        </p:nvSpPr>
        <p:spPr/>
        <p:txBody>
          <a:bodyPr/>
          <a:lstStyle/>
          <a:p>
            <a:endParaRPr lang="de-DE"/>
          </a:p>
        </p:txBody>
      </p:sp>
      <p:sp>
        <p:nvSpPr>
          <p:cNvPr id="6" name="Footer Placeholder 5"/>
          <p:cNvSpPr>
            <a:spLocks noGrp="1"/>
          </p:cNvSpPr>
          <p:nvPr>
            <p:ph type="ftr" sz="quarter" idx="18"/>
          </p:nvPr>
        </p:nvSpPr>
        <p:spPr/>
        <p:txBody>
          <a:bodyPr/>
          <a:lstStyle/>
          <a:p>
            <a:endParaRPr lang="de-DE"/>
          </a:p>
        </p:txBody>
      </p:sp>
      <p:sp>
        <p:nvSpPr>
          <p:cNvPr id="10" name="Table Placeholder 6"/>
          <p:cNvSpPr>
            <a:spLocks noGrp="1"/>
          </p:cNvSpPr>
          <p:nvPr>
            <p:ph type="tbl" sz="quarter" idx="16"/>
          </p:nvPr>
        </p:nvSpPr>
        <p:spPr>
          <a:xfrm>
            <a:off x="576261" y="1064853"/>
            <a:ext cx="7990394" cy="3269526"/>
          </a:xfrm>
          <a:prstGeom prst="rect">
            <a:avLst/>
          </a:prstGeom>
        </p:spPr>
        <p:txBody>
          <a:bodyPr/>
          <a:lstStyle>
            <a:lvl1pPr marL="0" indent="0">
              <a:lnSpc>
                <a:spcPct val="100000"/>
              </a:lnSpc>
              <a:buNone/>
              <a:defRPr/>
            </a:lvl1pPr>
          </a:lstStyle>
          <a:p>
            <a:r>
              <a:rPr lang="en-US" noProof="0" dirty="0"/>
              <a:t>Click icon to add table</a:t>
            </a:r>
          </a:p>
        </p:txBody>
      </p:sp>
      <p:sp>
        <p:nvSpPr>
          <p:cNvPr id="7"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2" name="Slide Number Placeholder 1">
            <a:extLst>
              <a:ext uri="{FF2B5EF4-FFF2-40B4-BE49-F238E27FC236}">
                <a16:creationId xmlns:a16="http://schemas.microsoft.com/office/drawing/2014/main" xmlns="" id="{485098A0-7760-416A-AC9B-C6883CB575CB}"/>
              </a:ext>
            </a:extLst>
          </p:cNvPr>
          <p:cNvSpPr>
            <a:spLocks noGrp="1"/>
          </p:cNvSpPr>
          <p:nvPr>
            <p:ph type="sldNum" sz="quarter" idx="19"/>
          </p:nvPr>
        </p:nvSpPr>
        <p:spPr/>
        <p:txBody>
          <a:bodyPr/>
          <a:lstStyle/>
          <a:p>
            <a:fld id="{82F89014-7F8D-47C1-8D79-17A715C9D2BB}" type="slidenum">
              <a:rPr lang="nl-NL" smtClean="0"/>
              <a:pPr/>
              <a:t>‹#›</a:t>
            </a:fld>
            <a:endParaRPr lang="nl-NL" dirty="0"/>
          </a:p>
        </p:txBody>
      </p:sp>
    </p:spTree>
    <p:extLst>
      <p:ext uri="{BB962C8B-B14F-4D97-AF65-F5344CB8AC3E}">
        <p14:creationId xmlns:p14="http://schemas.microsoft.com/office/powerpoint/2010/main" val="782012608"/>
      </p:ext>
    </p:extLst>
  </p:cSld>
  <p:clrMapOvr>
    <a:masterClrMapping/>
  </p:clrMapOvr>
  <p:extLst>
    <p:ext uri="{DCECCB84-F9BA-43D5-87BE-67443E8EF086}">
      <p15:sldGuideLst xmlns:p15="http://schemas.microsoft.com/office/powerpoint/2012/main">
        <p15:guide id="1" pos="363" userDrawn="1">
          <p15:clr>
            <a:srgbClr val="FBAE40"/>
          </p15:clr>
        </p15:guide>
        <p15:guide id="2" pos="2880" userDrawn="1">
          <p15:clr>
            <a:srgbClr val="FBAE40"/>
          </p15:clr>
        </p15:guide>
        <p15:guide id="3" pos="2699"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2" name="Text Placeholder 11"/>
          <p:cNvSpPr>
            <a:spLocks noGrp="1"/>
          </p:cNvSpPr>
          <p:nvPr>
            <p:ph type="body" sz="quarter" idx="14" hasCustomPrompt="1"/>
          </p:nvPr>
        </p:nvSpPr>
        <p:spPr>
          <a:xfrm>
            <a:off x="484253" y="4144980"/>
            <a:ext cx="5112709" cy="448866"/>
          </a:xfrm>
          <a:prstGeom prst="rect">
            <a:avLst/>
          </a:prstGeom>
        </p:spPr>
        <p:txBody>
          <a:bodyPr>
            <a:noAutofit/>
          </a:bodyPr>
          <a:lstStyle>
            <a:lvl1pPr marL="0" indent="0">
              <a:lnSpc>
                <a:spcPct val="100000"/>
              </a:lnSpc>
              <a:spcBef>
                <a:spcPts val="0"/>
              </a:spcBef>
              <a:buNone/>
              <a:defRPr sz="1400">
                <a:solidFill>
                  <a:schemeClr val="tx1"/>
                </a:solidFill>
              </a:defRPr>
            </a:lvl1pPr>
            <a:lvl2pPr marL="0" indent="0">
              <a:buNone/>
              <a:defRPr sz="1000"/>
            </a:lvl2pPr>
            <a:lvl3pPr marL="0" indent="0">
              <a:buNone/>
              <a:defRPr sz="1000"/>
            </a:lvl3pPr>
            <a:lvl4pPr marL="0" indent="0">
              <a:buNone/>
              <a:defRPr sz="1000"/>
            </a:lvl4pPr>
            <a:lvl5pPr marL="0" indent="0">
              <a:buNone/>
              <a:defRPr sz="1000"/>
            </a:lvl5pPr>
          </a:lstStyle>
          <a:p>
            <a:pPr lvl="0"/>
            <a:r>
              <a:rPr lang="en-US" dirty="0"/>
              <a:t>Department</a:t>
            </a:r>
            <a:br>
              <a:rPr lang="en-US" dirty="0"/>
            </a:br>
            <a:r>
              <a:rPr lang="en-US" dirty="0"/>
              <a:t>Date</a:t>
            </a:r>
            <a:endParaRPr lang="de-DE" dirty="0"/>
          </a:p>
        </p:txBody>
      </p:sp>
      <p:sp>
        <p:nvSpPr>
          <p:cNvPr id="7" name="TextBox 6"/>
          <p:cNvSpPr txBox="1"/>
          <p:nvPr userDrawn="1"/>
        </p:nvSpPr>
        <p:spPr>
          <a:xfrm>
            <a:off x="469263" y="2014789"/>
            <a:ext cx="3905250" cy="861774"/>
          </a:xfrm>
          <a:prstGeom prst="rect">
            <a:avLst/>
          </a:prstGeom>
          <a:noFill/>
        </p:spPr>
        <p:txBody>
          <a:bodyPr wrap="square" rtlCol="0">
            <a:spAutoFit/>
          </a:bodyPr>
          <a:lstStyle/>
          <a:p>
            <a:r>
              <a:rPr lang="en-US" sz="5000" kern="1200" noProof="0" dirty="0">
                <a:solidFill>
                  <a:schemeClr val="tx1"/>
                </a:solidFill>
                <a:latin typeface="+mj-lt"/>
                <a:ea typeface="+mj-ea"/>
                <a:cs typeface="+mj-cs"/>
              </a:rPr>
              <a:t>Thank you</a:t>
            </a:r>
          </a:p>
        </p:txBody>
      </p:sp>
      <p:pic>
        <p:nvPicPr>
          <p:cNvPr id="9" name="Picture 8">
            <a:extLst>
              <a:ext uri="{FF2B5EF4-FFF2-40B4-BE49-F238E27FC236}">
                <a16:creationId xmlns:a16="http://schemas.microsoft.com/office/drawing/2014/main" xmlns="" id="{8ED1E7E9-0B74-D54C-8C9A-067E1D0C0E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84178" y="1283678"/>
            <a:ext cx="3859822" cy="3859822"/>
          </a:xfrm>
          <a:prstGeom prst="rect">
            <a:avLst/>
          </a:prstGeom>
        </p:spPr>
      </p:pic>
      <p:sp>
        <p:nvSpPr>
          <p:cNvPr id="10" name="Text Placeholder 9"/>
          <p:cNvSpPr>
            <a:spLocks noGrp="1"/>
          </p:cNvSpPr>
          <p:nvPr>
            <p:ph type="body" sz="quarter" idx="13"/>
          </p:nvPr>
        </p:nvSpPr>
        <p:spPr>
          <a:xfrm>
            <a:off x="475841" y="503628"/>
            <a:ext cx="787296" cy="8640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txBody>
          <a:bodyPr>
            <a:noAutofit/>
          </a:bodyPr>
          <a:lstStyle>
            <a:lvl1pPr>
              <a:defRPr sz="100"/>
            </a:lvl1pPr>
          </a:lstStyle>
          <a:p>
            <a:pPr lvl="0"/>
            <a:r>
              <a:rPr lang="en-US"/>
              <a:t>Edit Master text styles</a:t>
            </a:r>
          </a:p>
        </p:txBody>
      </p:sp>
    </p:spTree>
    <p:extLst>
      <p:ext uri="{BB962C8B-B14F-4D97-AF65-F5344CB8AC3E}">
        <p14:creationId xmlns:p14="http://schemas.microsoft.com/office/powerpoint/2010/main" val="3946097589"/>
      </p:ext>
    </p:extLst>
  </p:cSld>
  <p:clrMapOvr>
    <a:masterClrMapping/>
  </p:clrMapOvr>
  <p:extLst>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orient="horz" pos="373" userDrawn="1">
          <p15:clr>
            <a:srgbClr val="FBAE40"/>
          </p15:clr>
        </p15:guide>
        <p15:guide id="6" pos="5397" userDrawn="1">
          <p15:clr>
            <a:srgbClr val="FBAE40"/>
          </p15:clr>
        </p15:guide>
        <p15:guide id="7" orient="horz" pos="2867"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Main title slide with dark photo">
    <p:spTree>
      <p:nvGrpSpPr>
        <p:cNvPr id="1" name=""/>
        <p:cNvGrpSpPr/>
        <p:nvPr/>
      </p:nvGrpSpPr>
      <p:grpSpPr>
        <a:xfrm>
          <a:off x="0" y="0"/>
          <a:ext cx="0" cy="0"/>
          <a:chOff x="0" y="0"/>
          <a:chExt cx="0" cy="0"/>
        </a:xfrm>
      </p:grpSpPr>
      <p:sp>
        <p:nvSpPr>
          <p:cNvPr id="14" name="AchtergrondBeeld"/>
          <p:cNvSpPr>
            <a:spLocks noGrp="1"/>
          </p:cNvSpPr>
          <p:nvPr>
            <p:ph type="pic" sz="quarter" idx="15" hasCustomPrompt="1"/>
          </p:nvPr>
        </p:nvSpPr>
        <p:spPr>
          <a:xfrm>
            <a:off x="0" y="0"/>
            <a:ext cx="9144000" cy="5143500"/>
          </a:xfrm>
          <a:prstGeom prst="rect">
            <a:avLst/>
          </a:prstGeom>
          <a:solidFill>
            <a:srgbClr val="3E4043">
              <a:alpha val="14902"/>
            </a:srgbClr>
          </a:solidFill>
        </p:spPr>
        <p:txBody>
          <a:bodyPr>
            <a:normAutofit/>
          </a:bodyPr>
          <a:lstStyle>
            <a:lvl1pPr marL="0" indent="0" algn="r">
              <a:lnSpc>
                <a:spcPct val="100000"/>
              </a:lnSpc>
              <a:buNone/>
              <a:defRPr sz="1600" baseline="0"/>
            </a:lvl1pPr>
          </a:lstStyle>
          <a:p>
            <a:r>
              <a:rPr lang="de-DE"/>
              <a:t>Click on icon to select picture</a:t>
            </a:r>
          </a:p>
        </p:txBody>
      </p:sp>
      <p:sp>
        <p:nvSpPr>
          <p:cNvPr id="12" name="Text Placeholder 11"/>
          <p:cNvSpPr>
            <a:spLocks noGrp="1"/>
          </p:cNvSpPr>
          <p:nvPr>
            <p:ph type="body" sz="quarter" idx="14" hasCustomPrompt="1"/>
          </p:nvPr>
        </p:nvSpPr>
        <p:spPr>
          <a:xfrm>
            <a:off x="475841" y="4326324"/>
            <a:ext cx="5112709" cy="490001"/>
          </a:xfrm>
          <a:prstGeom prst="rect">
            <a:avLst/>
          </a:prstGeom>
        </p:spPr>
        <p:txBody>
          <a:bodyPr>
            <a:normAutofit/>
          </a:bodyPr>
          <a:lstStyle>
            <a:lvl1pPr marL="0" indent="0">
              <a:lnSpc>
                <a:spcPct val="100000"/>
              </a:lnSpc>
              <a:spcBef>
                <a:spcPts val="0"/>
              </a:spcBef>
              <a:buNone/>
              <a:defRPr sz="1300">
                <a:solidFill>
                  <a:schemeClr val="bg1"/>
                </a:solidFill>
              </a:defRPr>
            </a:lvl1pPr>
            <a:lvl2pPr marL="0" indent="0">
              <a:buNone/>
              <a:defRPr sz="1000"/>
            </a:lvl2pPr>
            <a:lvl3pPr marL="0" indent="0">
              <a:buNone/>
              <a:defRPr sz="1000"/>
            </a:lvl3pPr>
            <a:lvl4pPr marL="0" indent="0">
              <a:buNone/>
              <a:defRPr sz="1000"/>
            </a:lvl4pPr>
            <a:lvl5pPr marL="0" indent="0">
              <a:buNone/>
              <a:defRPr sz="1000"/>
            </a:lvl5pPr>
          </a:lstStyle>
          <a:p>
            <a:pPr lvl="0"/>
            <a:r>
              <a:rPr lang="en-US" dirty="0"/>
              <a:t>Month, year</a:t>
            </a:r>
            <a:br>
              <a:rPr lang="en-US" dirty="0"/>
            </a:br>
            <a:r>
              <a:rPr lang="en-US" dirty="0"/>
              <a:t>Name presenter</a:t>
            </a:r>
            <a:endParaRPr lang="de-DE" dirty="0"/>
          </a:p>
        </p:txBody>
      </p:sp>
      <p:sp>
        <p:nvSpPr>
          <p:cNvPr id="17" name="TextBox 16"/>
          <p:cNvSpPr txBox="1"/>
          <p:nvPr userDrawn="1"/>
        </p:nvSpPr>
        <p:spPr>
          <a:xfrm>
            <a:off x="-3556000" y="0"/>
            <a:ext cx="3413125" cy="2492990"/>
          </a:xfrm>
          <a:prstGeom prst="rect">
            <a:avLst/>
          </a:prstGeom>
          <a:solidFill>
            <a:srgbClr val="FFFF99"/>
          </a:solidFill>
        </p:spPr>
        <p:txBody>
          <a:bodyPr wrap="square" rtlCol="0">
            <a:spAutoFit/>
          </a:bodyPr>
          <a:lstStyle/>
          <a:p>
            <a:pPr defTabSz="914400"/>
            <a:r>
              <a:rPr lang="en-US" sz="1200">
                <a:solidFill>
                  <a:srgbClr val="333333"/>
                </a:solidFill>
                <a:latin typeface="Arial"/>
                <a:cs typeface="Arial"/>
              </a:rPr>
              <a:t>IMPORTANT!!  </a:t>
            </a:r>
          </a:p>
          <a:p>
            <a:pPr defTabSz="914400"/>
            <a:endParaRPr lang="en-US" sz="1200">
              <a:solidFill>
                <a:srgbClr val="333333"/>
              </a:solidFill>
              <a:latin typeface="Arial"/>
              <a:cs typeface="Arial"/>
            </a:endParaRPr>
          </a:p>
          <a:p>
            <a:pPr defTabSz="914400"/>
            <a:r>
              <a:rPr lang="en-US" sz="1200" dirty="0">
                <a:solidFill>
                  <a:srgbClr val="333333"/>
                </a:solidFill>
                <a:latin typeface="Arial"/>
                <a:cs typeface="Arial"/>
              </a:rPr>
              <a:t>If you insert or change the picture, select it, click right and choose </a:t>
            </a:r>
            <a:r>
              <a:rPr lang="en-US" sz="1200" dirty="0">
                <a:solidFill>
                  <a:schemeClr val="accent2"/>
                </a:solidFill>
                <a:latin typeface="Arial"/>
                <a:cs typeface="Arial"/>
              </a:rPr>
              <a:t>Send to back</a:t>
            </a:r>
            <a:r>
              <a:rPr lang="en-US" sz="1200" dirty="0">
                <a:solidFill>
                  <a:srgbClr val="333333"/>
                </a:solidFill>
                <a:latin typeface="Arial"/>
                <a:cs typeface="Arial"/>
              </a:rPr>
              <a:t> from the right click menu to make the logo and text visible.</a:t>
            </a:r>
          </a:p>
          <a:p>
            <a:pPr defTabSz="914400"/>
            <a:endParaRPr lang="en-US" sz="1200" dirty="0">
              <a:solidFill>
                <a:srgbClr val="333333"/>
              </a:solidFill>
              <a:latin typeface="Arial"/>
              <a:cs typeface="Arial"/>
            </a:endParaRPr>
          </a:p>
          <a:p>
            <a:pPr defTabSz="914400"/>
            <a:endParaRPr lang="en-US" sz="1200" dirty="0">
              <a:solidFill>
                <a:srgbClr val="333333"/>
              </a:solidFill>
              <a:latin typeface="Arial"/>
              <a:cs typeface="Arial"/>
            </a:endParaRPr>
          </a:p>
          <a:p>
            <a:pPr defTabSz="914400"/>
            <a:r>
              <a:rPr lang="en-US" sz="1200" baseline="0" dirty="0">
                <a:solidFill>
                  <a:srgbClr val="333333"/>
                </a:solidFill>
                <a:latin typeface="Arial"/>
                <a:cs typeface="Arial"/>
              </a:rPr>
              <a:t>To make you slides look as sophisticated and contemporary as possible, the easiest way is to use the guides to align text, graphs and images. Activate your GUIDES under the VIEW menu item. </a:t>
            </a:r>
            <a:endParaRPr lang="en-US" sz="1200" dirty="0">
              <a:solidFill>
                <a:srgbClr val="333333"/>
              </a:solidFill>
              <a:latin typeface="Arial"/>
              <a:cs typeface="Arial"/>
            </a:endParaRPr>
          </a:p>
        </p:txBody>
      </p:sp>
      <p:sp>
        <p:nvSpPr>
          <p:cNvPr id="20" name="Title 1"/>
          <p:cNvSpPr>
            <a:spLocks noGrp="1"/>
          </p:cNvSpPr>
          <p:nvPr>
            <p:ph type="ctrTitle" hasCustomPrompt="1"/>
          </p:nvPr>
        </p:nvSpPr>
        <p:spPr>
          <a:xfrm>
            <a:off x="475841" y="1659467"/>
            <a:ext cx="5112709" cy="1744133"/>
          </a:xfrm>
          <a:prstGeom prst="rect">
            <a:avLst/>
          </a:prstGeom>
        </p:spPr>
        <p:txBody>
          <a:bodyPr anchor="t" anchorCtr="0">
            <a:normAutofit/>
          </a:bodyPr>
          <a:lstStyle>
            <a:lvl1pPr algn="l">
              <a:lnSpc>
                <a:spcPct val="100000"/>
              </a:lnSpc>
              <a:defRPr sz="3800">
                <a:solidFill>
                  <a:schemeClr val="bg1"/>
                </a:solidFill>
              </a:defRPr>
            </a:lvl1pPr>
          </a:lstStyle>
          <a:p>
            <a:r>
              <a:rPr lang="en-US" noProof="0" dirty="0"/>
              <a:t>Click to edit title max over 2x lines</a:t>
            </a:r>
          </a:p>
        </p:txBody>
      </p:sp>
      <p:sp>
        <p:nvSpPr>
          <p:cNvPr id="21" name="Text Placeholder 6"/>
          <p:cNvSpPr>
            <a:spLocks noGrp="1"/>
          </p:cNvSpPr>
          <p:nvPr>
            <p:ph type="body" sz="quarter" idx="16" hasCustomPrompt="1"/>
          </p:nvPr>
        </p:nvSpPr>
        <p:spPr>
          <a:xfrm>
            <a:off x="475841" y="3488267"/>
            <a:ext cx="5112709" cy="762000"/>
          </a:xfrm>
          <a:prstGeom prst="rect">
            <a:avLst/>
          </a:prstGeom>
        </p:spPr>
        <p:txBody>
          <a:bodyPr>
            <a:normAutofit/>
          </a:bodyPr>
          <a:lstStyle>
            <a:lvl1pPr marL="0" indent="0">
              <a:lnSpc>
                <a:spcPct val="100000"/>
              </a:lnSpc>
              <a:buNone/>
              <a:defRPr sz="2000">
                <a:solidFill>
                  <a:srgbClr val="FF6C00"/>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Subtitle</a:t>
            </a:r>
            <a:endParaRPr lang="de-DE" dirty="0"/>
          </a:p>
        </p:txBody>
      </p:sp>
      <p:sp>
        <p:nvSpPr>
          <p:cNvPr id="13" name="Text Placeholder 9"/>
          <p:cNvSpPr>
            <a:spLocks noGrp="1"/>
          </p:cNvSpPr>
          <p:nvPr>
            <p:ph type="body" sz="quarter" idx="13" hasCustomPrompt="1"/>
          </p:nvPr>
        </p:nvSpPr>
        <p:spPr>
          <a:xfrm>
            <a:off x="475841" y="503628"/>
            <a:ext cx="788400" cy="864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txBody>
          <a:bodyPr>
            <a:normAutofit/>
          </a:bodyPr>
          <a:lstStyle>
            <a:lvl1pPr>
              <a:defRPr sz="100">
                <a:solidFill>
                  <a:schemeClr val="bg1"/>
                </a:solidFill>
              </a:defRPr>
            </a:lvl1pPr>
          </a:lstStyle>
          <a:p>
            <a:pPr lvl="0"/>
            <a:r>
              <a:rPr lang="en-US"/>
              <a:t>Edit Master text styles v</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556000" y="2679700"/>
            <a:ext cx="3413125" cy="2307701"/>
          </a:xfrm>
          <a:prstGeom prst="rect">
            <a:avLst/>
          </a:prstGeom>
        </p:spPr>
      </p:pic>
    </p:spTree>
    <p:extLst>
      <p:ext uri="{BB962C8B-B14F-4D97-AF65-F5344CB8AC3E}">
        <p14:creationId xmlns:p14="http://schemas.microsoft.com/office/powerpoint/2010/main" val="899294975"/>
      </p:ext>
    </p:extLst>
  </p:cSld>
  <p:clrMapOvr>
    <a:masterClrMapping/>
  </p:clrMapOvr>
  <p:extLst>
    <p:ext uri="{DCECCB84-F9BA-43D5-87BE-67443E8EF086}">
      <p15:sldGuideLst xmlns:p15="http://schemas.microsoft.com/office/powerpoint/2012/main">
        <p15:guide id="1" orient="horz" pos="373" userDrawn="1">
          <p15:clr>
            <a:srgbClr val="FBAE40"/>
          </p15:clr>
        </p15:guide>
        <p15:guide id="2" orient="horz" pos="2867" userDrawn="1">
          <p15:clr>
            <a:srgbClr val="FBAE40"/>
          </p15:clr>
        </p15:guide>
        <p15:guide id="3" pos="363" userDrawn="1">
          <p15:clr>
            <a:srgbClr val="FBAE40"/>
          </p15:clr>
        </p15:guide>
        <p15:guide id="4" pos="2699" userDrawn="1">
          <p15:clr>
            <a:srgbClr val="FBAE40"/>
          </p15:clr>
        </p15:guide>
        <p15:guide id="5" pos="2880" userDrawn="1">
          <p15:clr>
            <a:srgbClr val="FBAE40"/>
          </p15:clr>
        </p15:guide>
        <p15:guide id="6" pos="3061" userDrawn="1">
          <p15:clr>
            <a:srgbClr val="FBAE40"/>
          </p15:clr>
        </p15:guide>
        <p15:guide id="7" pos="5397"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Main title slide with subtitle">
    <p:spTree>
      <p:nvGrpSpPr>
        <p:cNvPr id="1" name=""/>
        <p:cNvGrpSpPr/>
        <p:nvPr/>
      </p:nvGrpSpPr>
      <p:grpSpPr>
        <a:xfrm>
          <a:off x="0" y="0"/>
          <a:ext cx="0" cy="0"/>
          <a:chOff x="0" y="0"/>
          <a:chExt cx="0" cy="0"/>
        </a:xfrm>
      </p:grpSpPr>
      <p:sp>
        <p:nvSpPr>
          <p:cNvPr id="18" name="Text Placeholder 11"/>
          <p:cNvSpPr>
            <a:spLocks noGrp="1"/>
          </p:cNvSpPr>
          <p:nvPr>
            <p:ph type="body" sz="quarter" idx="14" hasCustomPrompt="1"/>
          </p:nvPr>
        </p:nvSpPr>
        <p:spPr>
          <a:xfrm>
            <a:off x="475841" y="4326324"/>
            <a:ext cx="5112709" cy="490001"/>
          </a:xfrm>
          <a:prstGeom prst="rect">
            <a:avLst/>
          </a:prstGeom>
        </p:spPr>
        <p:txBody>
          <a:bodyPr>
            <a:normAutofit/>
          </a:bodyPr>
          <a:lstStyle>
            <a:lvl1pPr marL="0" indent="0" algn="l">
              <a:lnSpc>
                <a:spcPct val="100000"/>
              </a:lnSpc>
              <a:spcBef>
                <a:spcPts val="0"/>
              </a:spcBef>
              <a:buFont typeface="Arial" charset="0"/>
              <a:buNone/>
              <a:defRPr sz="1300"/>
            </a:lvl1pPr>
            <a:lvl2pPr marL="0" indent="0">
              <a:buNone/>
              <a:defRPr sz="1000"/>
            </a:lvl2pPr>
            <a:lvl3pPr marL="0" indent="0">
              <a:buNone/>
              <a:defRPr sz="1000"/>
            </a:lvl3pPr>
            <a:lvl4pPr marL="0" indent="0">
              <a:buNone/>
              <a:defRPr sz="1000"/>
            </a:lvl4pPr>
            <a:lvl5pPr marL="0" indent="0">
              <a:buNone/>
              <a:defRPr sz="1000"/>
            </a:lvl5pPr>
          </a:lstStyle>
          <a:p>
            <a:pPr lvl="0"/>
            <a:r>
              <a:rPr lang="en-US" dirty="0"/>
              <a:t>Month, year</a:t>
            </a:r>
            <a:br>
              <a:rPr lang="en-US" dirty="0"/>
            </a:br>
            <a:r>
              <a:rPr lang="en-US" dirty="0"/>
              <a:t>Name presenter</a:t>
            </a:r>
            <a:endParaRPr lang="de-DE" dirty="0"/>
          </a:p>
        </p:txBody>
      </p:sp>
      <p:sp>
        <p:nvSpPr>
          <p:cNvPr id="8" name="Title 1"/>
          <p:cNvSpPr>
            <a:spLocks noGrp="1"/>
          </p:cNvSpPr>
          <p:nvPr>
            <p:ph type="ctrTitle" hasCustomPrompt="1"/>
          </p:nvPr>
        </p:nvSpPr>
        <p:spPr>
          <a:xfrm>
            <a:off x="475841" y="1659467"/>
            <a:ext cx="5112709" cy="1744133"/>
          </a:xfrm>
          <a:prstGeom prst="rect">
            <a:avLst/>
          </a:prstGeom>
        </p:spPr>
        <p:txBody>
          <a:bodyPr anchor="t" anchorCtr="0">
            <a:normAutofit/>
          </a:bodyPr>
          <a:lstStyle>
            <a:lvl1pPr algn="l">
              <a:lnSpc>
                <a:spcPct val="100000"/>
              </a:lnSpc>
              <a:defRPr sz="3800">
                <a:solidFill>
                  <a:srgbClr val="53565A"/>
                </a:solidFill>
              </a:defRPr>
            </a:lvl1pPr>
          </a:lstStyle>
          <a:p>
            <a:r>
              <a:rPr lang="en-US" noProof="0" dirty="0"/>
              <a:t>Click to edit title max over 2x lines</a:t>
            </a:r>
          </a:p>
        </p:txBody>
      </p:sp>
      <p:sp>
        <p:nvSpPr>
          <p:cNvPr id="10" name="Text Placeholder 6"/>
          <p:cNvSpPr>
            <a:spLocks noGrp="1"/>
          </p:cNvSpPr>
          <p:nvPr>
            <p:ph type="body" sz="quarter" idx="16" hasCustomPrompt="1"/>
          </p:nvPr>
        </p:nvSpPr>
        <p:spPr>
          <a:xfrm>
            <a:off x="475841" y="3488267"/>
            <a:ext cx="5112709" cy="762000"/>
          </a:xfrm>
          <a:prstGeom prst="rect">
            <a:avLst/>
          </a:prstGeom>
        </p:spPr>
        <p:txBody>
          <a:bodyPr>
            <a:normAutofit/>
          </a:bodyPr>
          <a:lstStyle>
            <a:lvl1pPr marL="0" indent="0">
              <a:lnSpc>
                <a:spcPct val="100000"/>
              </a:lnSpc>
              <a:buNone/>
              <a:defRPr sz="2000">
                <a:solidFill>
                  <a:srgbClr val="FF6C00"/>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Subtitle</a:t>
            </a:r>
            <a:endParaRPr lang="de-DE" dirty="0"/>
          </a:p>
        </p:txBody>
      </p:sp>
      <p:pic>
        <p:nvPicPr>
          <p:cNvPr id="7" name="Picture 6">
            <a:extLst>
              <a:ext uri="{FF2B5EF4-FFF2-40B4-BE49-F238E27FC236}">
                <a16:creationId xmlns:a16="http://schemas.microsoft.com/office/drawing/2014/main" xmlns="" id="{8ED1E7E9-0B74-D54C-8C9A-067E1D0C0E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84178" y="1283678"/>
            <a:ext cx="3859822" cy="3859822"/>
          </a:xfrm>
          <a:prstGeom prst="rect">
            <a:avLst/>
          </a:prstGeom>
        </p:spPr>
      </p:pic>
      <p:sp>
        <p:nvSpPr>
          <p:cNvPr id="12" name="Text Placeholder 9"/>
          <p:cNvSpPr>
            <a:spLocks noGrp="1"/>
          </p:cNvSpPr>
          <p:nvPr>
            <p:ph type="body" sz="quarter" idx="13"/>
          </p:nvPr>
        </p:nvSpPr>
        <p:spPr>
          <a:xfrm>
            <a:off x="475841" y="503628"/>
            <a:ext cx="787296" cy="8640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txBody>
          <a:bodyPr>
            <a:noAutofit/>
          </a:bodyPr>
          <a:lstStyle>
            <a:lvl1pPr>
              <a:defRPr sz="100"/>
            </a:lvl1pPr>
          </a:lstStyle>
          <a:p>
            <a:pPr lvl="0"/>
            <a:r>
              <a:rPr lang="en-US"/>
              <a:t>Edit Master text styles</a:t>
            </a:r>
          </a:p>
        </p:txBody>
      </p:sp>
    </p:spTree>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Main title slide">
    <p:spTree>
      <p:nvGrpSpPr>
        <p:cNvPr id="1" name=""/>
        <p:cNvGrpSpPr/>
        <p:nvPr/>
      </p:nvGrpSpPr>
      <p:grpSpPr>
        <a:xfrm>
          <a:off x="0" y="0"/>
          <a:ext cx="0" cy="0"/>
          <a:chOff x="0" y="0"/>
          <a:chExt cx="0" cy="0"/>
        </a:xfrm>
      </p:grpSpPr>
      <p:sp>
        <p:nvSpPr>
          <p:cNvPr id="18" name="Text Placeholder 11"/>
          <p:cNvSpPr>
            <a:spLocks noGrp="1"/>
          </p:cNvSpPr>
          <p:nvPr>
            <p:ph type="body" sz="quarter" idx="14" hasCustomPrompt="1"/>
          </p:nvPr>
        </p:nvSpPr>
        <p:spPr>
          <a:xfrm>
            <a:off x="475841" y="4326324"/>
            <a:ext cx="5112709" cy="490001"/>
          </a:xfrm>
          <a:prstGeom prst="rect">
            <a:avLst/>
          </a:prstGeom>
        </p:spPr>
        <p:txBody>
          <a:bodyPr>
            <a:normAutofit/>
          </a:bodyPr>
          <a:lstStyle>
            <a:lvl1pPr marL="0" indent="0" algn="l">
              <a:lnSpc>
                <a:spcPct val="100000"/>
              </a:lnSpc>
              <a:spcBef>
                <a:spcPts val="0"/>
              </a:spcBef>
              <a:buFont typeface="Arial" charset="0"/>
              <a:buNone/>
              <a:defRPr sz="1300"/>
            </a:lvl1pPr>
            <a:lvl2pPr marL="0" indent="0">
              <a:buNone/>
              <a:defRPr sz="1000"/>
            </a:lvl2pPr>
            <a:lvl3pPr marL="0" indent="0">
              <a:buNone/>
              <a:defRPr sz="1000"/>
            </a:lvl3pPr>
            <a:lvl4pPr marL="0" indent="0">
              <a:buNone/>
              <a:defRPr sz="1000"/>
            </a:lvl4pPr>
            <a:lvl5pPr marL="0" indent="0">
              <a:buNone/>
              <a:defRPr sz="1000"/>
            </a:lvl5pPr>
          </a:lstStyle>
          <a:p>
            <a:pPr lvl="0"/>
            <a:r>
              <a:rPr lang="en-US" dirty="0"/>
              <a:t>Month, year</a:t>
            </a:r>
            <a:br>
              <a:rPr lang="en-US" dirty="0"/>
            </a:br>
            <a:r>
              <a:rPr lang="en-US" dirty="0"/>
              <a:t>Name presenter</a:t>
            </a:r>
            <a:endParaRPr lang="de-DE" dirty="0"/>
          </a:p>
        </p:txBody>
      </p:sp>
      <p:sp>
        <p:nvSpPr>
          <p:cNvPr id="19" name="Title 1"/>
          <p:cNvSpPr>
            <a:spLocks noGrp="1"/>
          </p:cNvSpPr>
          <p:nvPr>
            <p:ph type="ctrTitle" hasCustomPrompt="1"/>
          </p:nvPr>
        </p:nvSpPr>
        <p:spPr>
          <a:xfrm>
            <a:off x="475841" y="1659467"/>
            <a:ext cx="5112709" cy="1744133"/>
          </a:xfrm>
          <a:prstGeom prst="rect">
            <a:avLst/>
          </a:prstGeom>
        </p:spPr>
        <p:txBody>
          <a:bodyPr anchor="t" anchorCtr="0">
            <a:normAutofit/>
          </a:bodyPr>
          <a:lstStyle>
            <a:lvl1pPr algn="l">
              <a:lnSpc>
                <a:spcPct val="100000"/>
              </a:lnSpc>
              <a:defRPr sz="3800">
                <a:solidFill>
                  <a:srgbClr val="53565A"/>
                </a:solidFill>
              </a:defRPr>
            </a:lvl1pPr>
          </a:lstStyle>
          <a:p>
            <a:r>
              <a:rPr lang="en-US" noProof="0" dirty="0"/>
              <a:t>Click to edit title max over 2x lines</a:t>
            </a:r>
          </a:p>
        </p:txBody>
      </p:sp>
      <p:pic>
        <p:nvPicPr>
          <p:cNvPr id="7" name="Picture 6">
            <a:extLst>
              <a:ext uri="{FF2B5EF4-FFF2-40B4-BE49-F238E27FC236}">
                <a16:creationId xmlns:a16="http://schemas.microsoft.com/office/drawing/2014/main" xmlns="" id="{8ED1E7E9-0B74-D54C-8C9A-067E1D0C0E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84178" y="1283678"/>
            <a:ext cx="3859822" cy="3859822"/>
          </a:xfrm>
          <a:prstGeom prst="rect">
            <a:avLst/>
          </a:prstGeom>
        </p:spPr>
      </p:pic>
      <p:sp>
        <p:nvSpPr>
          <p:cNvPr id="9" name="Text Placeholder 9"/>
          <p:cNvSpPr>
            <a:spLocks noGrp="1"/>
          </p:cNvSpPr>
          <p:nvPr>
            <p:ph type="body" sz="quarter" idx="13"/>
          </p:nvPr>
        </p:nvSpPr>
        <p:spPr>
          <a:xfrm>
            <a:off x="475841" y="503628"/>
            <a:ext cx="787296" cy="8640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txBody>
          <a:bodyPr>
            <a:noAutofit/>
          </a:bodyPr>
          <a:lstStyle>
            <a:lvl1pPr>
              <a:defRPr sz="100"/>
            </a:lvl1pPr>
          </a:lstStyle>
          <a:p>
            <a:pPr lvl="0"/>
            <a:r>
              <a:rPr lang="en-US"/>
              <a:t>Edit Master text styles</a:t>
            </a:r>
          </a:p>
        </p:txBody>
      </p:sp>
    </p:spTree>
    <p:extLst>
      <p:ext uri="{BB962C8B-B14F-4D97-AF65-F5344CB8AC3E}">
        <p14:creationId xmlns:p14="http://schemas.microsoft.com/office/powerpoint/2010/main" val="2417716279"/>
      </p:ext>
    </p:extLst>
  </p:cSld>
  <p:clrMapOvr>
    <a:masterClrMapping/>
  </p:clrMapOvr>
  <p:extLst>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5" name="Picture 4"/>
          <p:cNvPicPr>
            <a:picLocks noChangeAspect="1"/>
          </p:cNvPicPr>
          <p:nvPr/>
        </p:nvPicPr>
        <p:blipFill>
          <a:blip r:embed="rId2">
            <a:grayscl/>
            <a:extLst>
              <a:ext uri="{28A0092B-C50C-407E-A947-70E740481C1C}">
                <a14:useLocalDpi xmlns:a14="http://schemas.microsoft.com/office/drawing/2010/main" val="0"/>
              </a:ext>
            </a:extLst>
          </a:blip>
          <a:stretch>
            <a:fillRect/>
          </a:stretch>
        </p:blipFill>
        <p:spPr>
          <a:xfrm>
            <a:off x="-1" y="-431800"/>
            <a:ext cx="9138993" cy="1229461"/>
          </a:xfrm>
          <a:prstGeom prst="rect">
            <a:avLst/>
          </a:prstGeom>
        </p:spPr>
      </p:pic>
      <p:sp>
        <p:nvSpPr>
          <p:cNvPr id="7" name="Text Placeholder 6"/>
          <p:cNvSpPr>
            <a:spLocks noGrp="1"/>
          </p:cNvSpPr>
          <p:nvPr>
            <p:ph type="body" sz="quarter" idx="15" hasCustomPrompt="1"/>
          </p:nvPr>
        </p:nvSpPr>
        <p:spPr>
          <a:xfrm>
            <a:off x="1084593" y="1215416"/>
            <a:ext cx="6974815" cy="1413483"/>
          </a:xfrm>
          <a:prstGeom prst="rect">
            <a:avLst/>
          </a:prstGeom>
        </p:spPr>
        <p:txBody>
          <a:bodyPr anchor="b">
            <a:noAutofit/>
          </a:bodyPr>
          <a:lstStyle>
            <a:lvl1pPr marL="0" indent="0" algn="ctr">
              <a:lnSpc>
                <a:spcPct val="100000"/>
              </a:lnSpc>
              <a:buNone/>
              <a:defRPr sz="4000">
                <a:solidFill>
                  <a:schemeClr val="tx1"/>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Click to edit title</a:t>
            </a:r>
            <a:br>
              <a:rPr lang="en-US" dirty="0"/>
            </a:br>
            <a:r>
              <a:rPr lang="en-US" dirty="0"/>
              <a:t>max over 2 lines</a:t>
            </a:r>
            <a:endParaRPr lang="de-DE" dirty="0"/>
          </a:p>
        </p:txBody>
      </p:sp>
      <p:sp>
        <p:nvSpPr>
          <p:cNvPr id="9" name="Title 1"/>
          <p:cNvSpPr>
            <a:spLocks noGrp="1"/>
          </p:cNvSpPr>
          <p:nvPr>
            <p:ph type="title" hasCustomPrompt="1"/>
          </p:nvPr>
        </p:nvSpPr>
        <p:spPr>
          <a:xfrm>
            <a:off x="1084593" y="2641599"/>
            <a:ext cx="6974815" cy="660401"/>
          </a:xfrm>
        </p:spPr>
        <p:txBody>
          <a:bodyPr anchor="t">
            <a:noAutofit/>
          </a:bodyPr>
          <a:lstStyle>
            <a:lvl1pPr algn="ctr">
              <a:lnSpc>
                <a:spcPct val="100000"/>
              </a:lnSpc>
              <a:defRPr sz="2000">
                <a:solidFill>
                  <a:schemeClr val="tx2"/>
                </a:solidFill>
              </a:defRPr>
            </a:lvl1pPr>
          </a:lstStyle>
          <a:p>
            <a:r>
              <a:rPr lang="en-US" dirty="0"/>
              <a:t>Subtitle</a:t>
            </a:r>
            <a:endParaRPr lang="de-DE" dirty="0"/>
          </a:p>
        </p:txBody>
      </p:sp>
      <p:sp>
        <p:nvSpPr>
          <p:cNvPr id="6" name="Date Placeholder 5">
            <a:extLst>
              <a:ext uri="{FF2B5EF4-FFF2-40B4-BE49-F238E27FC236}">
                <a16:creationId xmlns:a16="http://schemas.microsoft.com/office/drawing/2014/main" xmlns="" id="{D6C0D160-5CCF-4C6C-9BAA-0B0555E6C4AD}"/>
              </a:ext>
            </a:extLst>
          </p:cNvPr>
          <p:cNvSpPr>
            <a:spLocks noGrp="1"/>
          </p:cNvSpPr>
          <p:nvPr>
            <p:ph type="dt" sz="half" idx="16"/>
          </p:nvPr>
        </p:nvSpPr>
        <p:spPr/>
        <p:txBody>
          <a:bodyPr/>
          <a:lstStyle/>
          <a:p>
            <a:endParaRPr lang="de-DE" dirty="0"/>
          </a:p>
        </p:txBody>
      </p:sp>
      <p:sp>
        <p:nvSpPr>
          <p:cNvPr id="8" name="Footer Placeholder 7">
            <a:extLst>
              <a:ext uri="{FF2B5EF4-FFF2-40B4-BE49-F238E27FC236}">
                <a16:creationId xmlns:a16="http://schemas.microsoft.com/office/drawing/2014/main" xmlns="" id="{3CB0E911-F2B6-478B-8A97-EB18BF897FAD}"/>
              </a:ext>
            </a:extLst>
          </p:cNvPr>
          <p:cNvSpPr>
            <a:spLocks noGrp="1"/>
          </p:cNvSpPr>
          <p:nvPr>
            <p:ph type="ftr" sz="quarter" idx="17"/>
          </p:nvPr>
        </p:nvSpPr>
        <p:spPr/>
        <p:txBody>
          <a:bodyPr/>
          <a:lstStyle/>
          <a:p>
            <a:endParaRPr lang="de-DE"/>
          </a:p>
        </p:txBody>
      </p:sp>
      <p:sp>
        <p:nvSpPr>
          <p:cNvPr id="10" name="Slide Number Placeholder 9">
            <a:extLst>
              <a:ext uri="{FF2B5EF4-FFF2-40B4-BE49-F238E27FC236}">
                <a16:creationId xmlns:a16="http://schemas.microsoft.com/office/drawing/2014/main" xmlns="" id="{147DC600-2DDF-4F7B-98E7-0440C166B8D4}"/>
              </a:ext>
            </a:extLst>
          </p:cNvPr>
          <p:cNvSpPr>
            <a:spLocks noGrp="1"/>
          </p:cNvSpPr>
          <p:nvPr>
            <p:ph type="sldNum" sz="quarter" idx="18"/>
          </p:nvPr>
        </p:nvSpPr>
        <p:spPr/>
        <p:txBody>
          <a:bodyPr/>
          <a:lstStyle/>
          <a:p>
            <a:fld id="{82F89014-7F8D-47C1-8D79-17A715C9D2BB}" type="slidenum">
              <a:rPr lang="nl-NL" smtClean="0"/>
              <a:pPr/>
              <a:t>‹#›</a:t>
            </a:fld>
            <a:endParaRPr lang="nl-N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Agenda</a:t>
            </a:r>
            <a:endParaRPr lang="de-DE" dirty="0"/>
          </a:p>
        </p:txBody>
      </p:sp>
      <p:cxnSp>
        <p:nvCxnSpPr>
          <p:cNvPr id="10" name="Straight Connector 9"/>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4"/>
          </p:nvPr>
        </p:nvSpPr>
        <p:spPr/>
        <p:txBody>
          <a:bodyPr/>
          <a:lstStyle/>
          <a:p>
            <a:endParaRPr lang="de-DE" dirty="0"/>
          </a:p>
        </p:txBody>
      </p:sp>
      <p:sp>
        <p:nvSpPr>
          <p:cNvPr id="6" name="Footer Placeholder 5"/>
          <p:cNvSpPr>
            <a:spLocks noGrp="1"/>
          </p:cNvSpPr>
          <p:nvPr>
            <p:ph type="ftr" sz="quarter" idx="15"/>
          </p:nvPr>
        </p:nvSpPr>
        <p:spPr/>
        <p:txBody>
          <a:bodyPr/>
          <a:lstStyle/>
          <a:p>
            <a:endParaRPr lang="de-DE" dirty="0"/>
          </a:p>
        </p:txBody>
      </p:sp>
      <p:sp>
        <p:nvSpPr>
          <p:cNvPr id="18" name="Text Placeholder 1"/>
          <p:cNvSpPr>
            <a:spLocks noGrp="1"/>
          </p:cNvSpPr>
          <p:nvPr>
            <p:ph type="body" sz="quarter" idx="13"/>
          </p:nvPr>
        </p:nvSpPr>
        <p:spPr>
          <a:xfrm>
            <a:off x="576262" y="1064853"/>
            <a:ext cx="7991475" cy="3264797"/>
          </a:xfrm>
          <a:prstGeom prst="rect">
            <a:avLst/>
          </a:prstGeom>
        </p:spPr>
        <p:txBody>
          <a:bodyPr vert="horz" lIns="91440" tIns="0" rIns="91440" bIns="45720" rtlCol="0">
            <a:normAutofit/>
          </a:bodyPr>
          <a:lstStyle>
            <a:lvl1pPr>
              <a:defRPr lang="en-GB" dirty="0"/>
            </a:lvl1pPr>
          </a:lstStyle>
          <a:p>
            <a:pPr marL="285750" lvl="0" indent="-285750">
              <a:lnSpc>
                <a:spcPct val="100000"/>
              </a:lnSpc>
            </a:pPr>
            <a:endParaRPr lang="en-GB" dirty="0"/>
          </a:p>
        </p:txBody>
      </p:sp>
      <p:sp>
        <p:nvSpPr>
          <p:cNvPr id="3" name="Slide Number Placeholder 2">
            <a:extLst>
              <a:ext uri="{FF2B5EF4-FFF2-40B4-BE49-F238E27FC236}">
                <a16:creationId xmlns:a16="http://schemas.microsoft.com/office/drawing/2014/main" xmlns="" id="{4F65E84C-FE9B-4764-A960-BB43EADB127A}"/>
              </a:ext>
            </a:extLst>
          </p:cNvPr>
          <p:cNvSpPr>
            <a:spLocks noGrp="1"/>
          </p:cNvSpPr>
          <p:nvPr>
            <p:ph type="sldNum" sz="quarter" idx="16"/>
          </p:nvPr>
        </p:nvSpPr>
        <p:spPr/>
        <p:txBody>
          <a:bodyPr/>
          <a:lstStyle/>
          <a:p>
            <a:fld id="{82F89014-7F8D-47C1-8D79-17A715C9D2BB}" type="slidenum">
              <a:rPr lang="nl-NL" smtClean="0"/>
              <a:pPr/>
              <a:t>‹#›</a:t>
            </a:fld>
            <a:endParaRPr lang="nl-NL" dirty="0"/>
          </a:p>
        </p:txBody>
      </p:sp>
    </p:spTree>
    <p:extLst>
      <p:ext uri="{BB962C8B-B14F-4D97-AF65-F5344CB8AC3E}">
        <p14:creationId xmlns:p14="http://schemas.microsoft.com/office/powerpoint/2010/main" val="1262608357"/>
      </p:ext>
    </p:extLst>
  </p:cSld>
  <p:clrMapOvr>
    <a:masterClrMapping/>
  </p:clrMapOvr>
  <p:extLst>
    <p:ext uri="{DCECCB84-F9BA-43D5-87BE-67443E8EF086}">
      <p15:sldGuideLst xmlns:p15="http://schemas.microsoft.com/office/powerpoint/2012/main">
        <p15:guide id="1" pos="363" userDrawn="1">
          <p15:clr>
            <a:srgbClr val="FBAE40"/>
          </p15:clr>
        </p15:guide>
        <p15:guide id="2" pos="2880" userDrawn="1">
          <p15:clr>
            <a:srgbClr val="FBAE40"/>
          </p15:clr>
        </p15:guide>
        <p15:guide id="3" pos="2699"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799"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cxnSp>
        <p:nvCxnSpPr>
          <p:cNvPr id="14" name="Straight Connector 13"/>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5"/>
          </p:nvPr>
        </p:nvSpPr>
        <p:spPr/>
        <p:txBody>
          <a:bodyPr/>
          <a:lstStyle/>
          <a:p>
            <a:endParaRPr lang="de-DE"/>
          </a:p>
        </p:txBody>
      </p:sp>
      <p:sp>
        <p:nvSpPr>
          <p:cNvPr id="5" name="Footer Placeholder 4"/>
          <p:cNvSpPr>
            <a:spLocks noGrp="1"/>
          </p:cNvSpPr>
          <p:nvPr>
            <p:ph type="ftr" sz="quarter" idx="16"/>
          </p:nvPr>
        </p:nvSpPr>
        <p:spPr/>
        <p:txBody>
          <a:bodyPr/>
          <a:lstStyle/>
          <a:p>
            <a:endParaRPr lang="de-DE"/>
          </a:p>
        </p:txBody>
      </p:sp>
      <p:sp>
        <p:nvSpPr>
          <p:cNvPr id="8"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2" name="Slide Number Placeholder 1">
            <a:extLst>
              <a:ext uri="{FF2B5EF4-FFF2-40B4-BE49-F238E27FC236}">
                <a16:creationId xmlns:a16="http://schemas.microsoft.com/office/drawing/2014/main" xmlns="" id="{78B0AF57-6489-4E23-A94F-ACEA854E5506}"/>
              </a:ext>
            </a:extLst>
          </p:cNvPr>
          <p:cNvSpPr>
            <a:spLocks noGrp="1"/>
          </p:cNvSpPr>
          <p:nvPr>
            <p:ph type="sldNum" sz="quarter" idx="17"/>
          </p:nvPr>
        </p:nvSpPr>
        <p:spPr/>
        <p:txBody>
          <a:bodyPr/>
          <a:lstStyle/>
          <a:p>
            <a:fld id="{82F89014-7F8D-47C1-8D79-17A715C9D2BB}" type="slidenum">
              <a:rPr lang="nl-NL" smtClean="0"/>
              <a:pPr/>
              <a:t>‹#›</a:t>
            </a:fld>
            <a:endParaRPr lang="nl-NL" dirty="0"/>
          </a:p>
        </p:txBody>
      </p:sp>
    </p:spTree>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7" orient="horz" pos="2867">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cxnSp>
        <p:nvCxnSpPr>
          <p:cNvPr id="13" name="Straight Connector 12"/>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4"/>
          </p:nvPr>
        </p:nvSpPr>
        <p:spPr/>
        <p:txBody>
          <a:bodyPr/>
          <a:lstStyle/>
          <a:p>
            <a:endParaRPr lang="de-DE" dirty="0"/>
          </a:p>
        </p:txBody>
      </p:sp>
      <p:sp>
        <p:nvSpPr>
          <p:cNvPr id="8" name="Footer Placeholder 7"/>
          <p:cNvSpPr>
            <a:spLocks noGrp="1"/>
          </p:cNvSpPr>
          <p:nvPr>
            <p:ph type="ftr" sz="quarter" idx="15"/>
          </p:nvPr>
        </p:nvSpPr>
        <p:spPr/>
        <p:txBody>
          <a:bodyPr/>
          <a:lstStyle/>
          <a:p>
            <a:endParaRPr lang="de-DE" dirty="0"/>
          </a:p>
        </p:txBody>
      </p:sp>
      <p:sp>
        <p:nvSpPr>
          <p:cNvPr id="10"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11" name="Text Placeholder 8"/>
          <p:cNvSpPr>
            <a:spLocks noGrp="1"/>
          </p:cNvSpPr>
          <p:nvPr>
            <p:ph type="body" sz="quarter" idx="13" hasCustomPrompt="1"/>
          </p:nvPr>
        </p:nvSpPr>
        <p:spPr>
          <a:xfrm>
            <a:off x="576263" y="1064854"/>
            <a:ext cx="7991475" cy="3264797"/>
          </a:xfrm>
          <a:prstGeom prst="rect">
            <a:avLst/>
          </a:prstGeom>
        </p:spPr>
        <p:txBody>
          <a:bodyPr>
            <a:normAutofit/>
          </a:bodyPr>
          <a:lstStyle>
            <a:lvl1pPr marL="0" indent="0">
              <a:lnSpc>
                <a:spcPct val="100000"/>
              </a:lnSpc>
              <a:buFont typeface="Arial" charset="0"/>
              <a:buNone/>
              <a:defRPr sz="18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
        <p:nvSpPr>
          <p:cNvPr id="2" name="Slide Number Placeholder 1">
            <a:extLst>
              <a:ext uri="{FF2B5EF4-FFF2-40B4-BE49-F238E27FC236}">
                <a16:creationId xmlns:a16="http://schemas.microsoft.com/office/drawing/2014/main" xmlns="" id="{8917008D-C24F-4940-A46C-F5E444F93004}"/>
              </a:ext>
            </a:extLst>
          </p:cNvPr>
          <p:cNvSpPr>
            <a:spLocks noGrp="1"/>
          </p:cNvSpPr>
          <p:nvPr>
            <p:ph type="sldNum" sz="quarter" idx="16"/>
          </p:nvPr>
        </p:nvSpPr>
        <p:spPr/>
        <p:txBody>
          <a:bodyPr/>
          <a:lstStyle/>
          <a:p>
            <a:fld id="{82F89014-7F8D-47C1-8D79-17A715C9D2BB}" type="slidenum">
              <a:rPr lang="nl-NL" smtClean="0"/>
              <a:pPr/>
              <a:t>‹#›</a:t>
            </a:fld>
            <a:endParaRPr lang="nl-NL" dirty="0"/>
          </a:p>
        </p:txBody>
      </p:sp>
    </p:spTree>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1044000" y="4722258"/>
            <a:ext cx="3086100" cy="162814"/>
          </a:xfrm>
          <a:prstGeom prst="rect">
            <a:avLst/>
          </a:prstGeom>
        </p:spPr>
        <p:txBody>
          <a:bodyPr vert="horz" lIns="0" tIns="0" rIns="0" bIns="0" rtlCol="0" anchor="t" anchorCtr="0">
            <a:normAutofit/>
          </a:bodyPr>
          <a:lstStyle>
            <a:lvl1pPr algn="l">
              <a:defRPr sz="800">
                <a:solidFill>
                  <a:schemeClr val="tx1">
                    <a:tint val="75000"/>
                  </a:schemeClr>
                </a:solidFill>
              </a:defRPr>
            </a:lvl1pPr>
          </a:lstStyle>
          <a:p>
            <a:endParaRPr lang="de-DE" dirty="0"/>
          </a:p>
        </p:txBody>
      </p:sp>
      <p:sp>
        <p:nvSpPr>
          <p:cNvPr id="5" name="Footer Placeholder 4"/>
          <p:cNvSpPr>
            <a:spLocks noGrp="1"/>
          </p:cNvSpPr>
          <p:nvPr>
            <p:ph type="ftr" sz="quarter" idx="3"/>
          </p:nvPr>
        </p:nvSpPr>
        <p:spPr>
          <a:xfrm>
            <a:off x="1044000" y="4531201"/>
            <a:ext cx="3086100" cy="162244"/>
          </a:xfrm>
          <a:prstGeom prst="rect">
            <a:avLst/>
          </a:prstGeom>
        </p:spPr>
        <p:txBody>
          <a:bodyPr vert="horz" lIns="0" tIns="0" rIns="0" bIns="0" rtlCol="0" anchor="t" anchorCtr="0">
            <a:normAutofit/>
          </a:bodyPr>
          <a:lstStyle>
            <a:lvl1pPr algn="l">
              <a:defRPr sz="800">
                <a:solidFill>
                  <a:schemeClr val="tx1">
                    <a:tint val="75000"/>
                  </a:schemeClr>
                </a:solidFill>
              </a:defRPr>
            </a:lvl1pPr>
          </a:lstStyle>
          <a:p>
            <a:endParaRPr lang="de-DE"/>
          </a:p>
        </p:txBody>
      </p:sp>
      <p:cxnSp>
        <p:nvCxnSpPr>
          <p:cNvPr id="7" name="Straight Connector 6"/>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xmlns="" id="{B4928590-4084-6B40-8DED-B4F8C98BED1B}"/>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576000" y="4531201"/>
            <a:ext cx="401839" cy="444500"/>
          </a:xfrm>
          <a:prstGeom prst="rect">
            <a:avLst/>
          </a:prstGeom>
        </p:spPr>
      </p:pic>
      <p:sp>
        <p:nvSpPr>
          <p:cNvPr id="9" name="Title Placeholder 1"/>
          <p:cNvSpPr>
            <a:spLocks noGrp="1"/>
          </p:cNvSpPr>
          <p:nvPr>
            <p:ph type="title"/>
          </p:nvPr>
        </p:nvSpPr>
        <p:spPr>
          <a:xfrm>
            <a:off x="576000" y="440861"/>
            <a:ext cx="7991738" cy="462759"/>
          </a:xfrm>
          <a:prstGeom prst="rect">
            <a:avLst/>
          </a:prstGeom>
        </p:spPr>
        <p:txBody>
          <a:bodyPr vert="horz" lIns="91440" tIns="0" rIns="91440" bIns="0" rtlCol="0" anchor="ctr" anchorCtr="0">
            <a:noAutofit/>
          </a:bodyPr>
          <a:lstStyle/>
          <a:p>
            <a:r>
              <a:rPr lang="en-US" dirty="0"/>
              <a:t>Click to edit Master title style</a:t>
            </a:r>
            <a:endParaRPr lang="de-DE" dirty="0"/>
          </a:p>
        </p:txBody>
      </p:sp>
      <p:sp>
        <p:nvSpPr>
          <p:cNvPr id="11" name="Text Placeholder 2"/>
          <p:cNvSpPr>
            <a:spLocks noGrp="1"/>
          </p:cNvSpPr>
          <p:nvPr>
            <p:ph type="body" idx="1"/>
          </p:nvPr>
        </p:nvSpPr>
        <p:spPr>
          <a:xfrm>
            <a:off x="576000" y="1076659"/>
            <a:ext cx="7991738" cy="3425729"/>
          </a:xfrm>
          <a:prstGeom prst="rect">
            <a:avLst/>
          </a:prstGeom>
        </p:spPr>
        <p:txBody>
          <a:bodyPr vert="horz" lIns="91440" tIns="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xmlns="" id="{965DEE88-71BA-4950-8D35-00B2B8E793EC}"/>
              </a:ext>
            </a:extLst>
          </p:cNvPr>
          <p:cNvSpPr>
            <a:spLocks noGrp="1"/>
          </p:cNvSpPr>
          <p:nvPr>
            <p:ph type="sldNum" sz="quarter" idx="4"/>
          </p:nvPr>
        </p:nvSpPr>
        <p:spPr>
          <a:xfrm>
            <a:off x="6510338" y="4722258"/>
            <a:ext cx="2057400" cy="162000"/>
          </a:xfrm>
          <a:prstGeom prst="rect">
            <a:avLst/>
          </a:prstGeom>
        </p:spPr>
        <p:txBody>
          <a:bodyPr vert="horz" lIns="0" tIns="0" rIns="0" bIns="0" rtlCol="0" anchor="t" anchorCtr="0"/>
          <a:lstStyle>
            <a:lvl1pPr algn="r">
              <a:defRPr sz="800">
                <a:solidFill>
                  <a:schemeClr val="tx1">
                    <a:tint val="75000"/>
                  </a:schemeClr>
                </a:solidFill>
              </a:defRPr>
            </a:lvl1pPr>
          </a:lstStyle>
          <a:p>
            <a:fld id="{82F89014-7F8D-47C1-8D79-17A715C9D2BB}" type="slidenum">
              <a:rPr lang="nl-NL" smtClean="0"/>
              <a:pPr/>
              <a:t>‹#›</a:t>
            </a:fld>
            <a:endParaRPr lang="nl-NL" dirty="0"/>
          </a:p>
        </p:txBody>
      </p:sp>
    </p:spTree>
    <p:extLst>
      <p:ext uri="{BB962C8B-B14F-4D97-AF65-F5344CB8AC3E}">
        <p14:creationId xmlns:p14="http://schemas.microsoft.com/office/powerpoint/2010/main" val="1127558550"/>
      </p:ext>
    </p:extLst>
  </p:cSld>
  <p:clrMap bg1="lt1" tx1="dk1" bg2="lt2" tx2="dk2" accent1="accent1" accent2="accent2" accent3="accent3" accent4="accent4" accent5="accent5" accent6="accent6" hlink="hlink" folHlink="folHlink"/>
  <p:sldLayoutIdLst>
    <p:sldLayoutId id="2147483649" r:id="rId1"/>
    <p:sldLayoutId id="2147483702" r:id="rId2"/>
    <p:sldLayoutId id="2147483660" r:id="rId3"/>
    <p:sldLayoutId id="2147483701" r:id="rId4"/>
    <p:sldLayoutId id="2147483661" r:id="rId5"/>
    <p:sldLayoutId id="2147483734" r:id="rId6"/>
    <p:sldLayoutId id="2147483650" r:id="rId7"/>
    <p:sldLayoutId id="2147483735" r:id="rId8"/>
    <p:sldLayoutId id="2147483708" r:id="rId9"/>
    <p:sldLayoutId id="2147483662" r:id="rId10"/>
    <p:sldLayoutId id="2147483703" r:id="rId11"/>
    <p:sldLayoutId id="2147483696" r:id="rId12"/>
    <p:sldLayoutId id="2147483663" r:id="rId13"/>
    <p:sldLayoutId id="2147483698" r:id="rId14"/>
    <p:sldLayoutId id="2147483699" r:id="rId15"/>
    <p:sldLayoutId id="2147483665" r:id="rId16"/>
    <p:sldLayoutId id="2147483664" r:id="rId17"/>
    <p:sldLayoutId id="2147483709" r:id="rId18"/>
    <p:sldLayoutId id="2147483666" r:id="rId19"/>
    <p:sldLayoutId id="2147483667" r:id="rId20"/>
    <p:sldLayoutId id="2147483668" r:id="rId21"/>
    <p:sldLayoutId id="2147483704" r:id="rId22"/>
    <p:sldLayoutId id="2147483705" r:id="rId23"/>
    <p:sldLayoutId id="2147483669" r:id="rId24"/>
    <p:sldLayoutId id="2147483670" r:id="rId25"/>
  </p:sldLayoutIdLst>
  <p:hf hdr="0" ftr="0" dt="0"/>
  <p:txStyles>
    <p:titleStyle>
      <a:lvl1pPr algn="l" defTabSz="685800" rtl="0" eaLnBrk="1" latinLnBrk="0" hangingPunct="1">
        <a:lnSpc>
          <a:spcPct val="100000"/>
        </a:lnSpc>
        <a:spcBef>
          <a:spcPct val="0"/>
        </a:spcBef>
        <a:buNone/>
        <a:defRPr sz="2800" kern="1200">
          <a:solidFill>
            <a:schemeClr val="tx1"/>
          </a:solidFill>
          <a:latin typeface="+mj-lt"/>
          <a:ea typeface="+mj-ea"/>
          <a:cs typeface="+mj-cs"/>
        </a:defRPr>
      </a:lvl1pPr>
    </p:titleStyle>
    <p:bodyStyle>
      <a:lvl1pPr marL="266700" indent="-266700" algn="l" defTabSz="685800" rtl="0" eaLnBrk="1" latinLnBrk="0" hangingPunct="1">
        <a:lnSpc>
          <a:spcPct val="100000"/>
        </a:lnSpc>
        <a:spcBef>
          <a:spcPts val="0"/>
        </a:spcBef>
        <a:spcAft>
          <a:spcPts val="600"/>
        </a:spcAft>
        <a:buClr>
          <a:srgbClr val="FF6C00"/>
        </a:buClr>
        <a:buFont typeface="Arial" panose="020B0604020202020204" pitchFamily="34" charset="0"/>
        <a:buChar char="•"/>
        <a:tabLst>
          <a:tab pos="266700" algn="l"/>
        </a:tabLst>
        <a:defRPr lang="nl-NL" sz="1800" kern="1200" dirty="0" smtClean="0">
          <a:solidFill>
            <a:schemeClr val="tx1"/>
          </a:solidFill>
          <a:latin typeface="+mn-lt"/>
          <a:ea typeface="+mn-ea"/>
          <a:cs typeface="+mn-cs"/>
        </a:defRPr>
      </a:lvl1pPr>
      <a:lvl2pPr marL="514350" indent="-171450" algn="l" defTabSz="685800" rtl="0" eaLnBrk="1" latinLnBrk="0" hangingPunct="1">
        <a:lnSpc>
          <a:spcPct val="100000"/>
        </a:lnSpc>
        <a:spcBef>
          <a:spcPts val="375"/>
        </a:spcBef>
        <a:spcAft>
          <a:spcPts val="600"/>
        </a:spcAft>
        <a:buClr>
          <a:srgbClr val="FF6C00"/>
        </a:buClr>
        <a:buFont typeface="Arial" panose="020B0604020202020204" pitchFamily="34" charset="0"/>
        <a:buChar char="−"/>
        <a:defRPr lang="nl-NL" sz="1600" kern="1200" dirty="0" smtClean="0">
          <a:solidFill>
            <a:schemeClr val="tx1"/>
          </a:solidFill>
          <a:latin typeface="+mn-lt"/>
          <a:ea typeface="+mn-ea"/>
          <a:cs typeface="+mn-cs"/>
        </a:defRPr>
      </a:lvl2pPr>
      <a:lvl3pPr marL="857250" indent="-17145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nl-NL" sz="1600" kern="1200" dirty="0" smtClean="0">
          <a:solidFill>
            <a:schemeClr val="tx1"/>
          </a:solidFill>
          <a:latin typeface="+mn-lt"/>
          <a:ea typeface="+mn-ea"/>
          <a:cs typeface="+mn-cs"/>
        </a:defRPr>
      </a:lvl3pPr>
      <a:lvl4pPr marL="1200150" indent="-17145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nl-NL" sz="1600" kern="1200" dirty="0" smtClean="0">
          <a:solidFill>
            <a:schemeClr val="tx1"/>
          </a:solidFill>
          <a:latin typeface="+mn-lt"/>
          <a:ea typeface="+mn-ea"/>
          <a:cs typeface="+mn-cs"/>
        </a:defRPr>
      </a:lvl4pPr>
      <a:lvl5pPr marL="1543050" indent="-17145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de-DE" sz="1600" kern="1200" dirty="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63">
          <p15:clr>
            <a:srgbClr val="F26B43"/>
          </p15:clr>
        </p15:guide>
        <p15:guide id="2" pos="2880">
          <p15:clr>
            <a:srgbClr val="F26B43"/>
          </p15:clr>
        </p15:guide>
        <p15:guide id="3" pos="2699">
          <p15:clr>
            <a:srgbClr val="F26B43"/>
          </p15:clr>
        </p15:guide>
        <p15:guide id="4" pos="3061">
          <p15:clr>
            <a:srgbClr val="F26B43"/>
          </p15:clr>
        </p15:guide>
        <p15:guide id="5" pos="5397">
          <p15:clr>
            <a:srgbClr val="F26B43"/>
          </p15:clr>
        </p15:guide>
        <p15:guide id="6" orient="horz" pos="373">
          <p15:clr>
            <a:srgbClr val="F26B43"/>
          </p15:clr>
        </p15:guide>
        <p15:guide id="7" orient="horz" pos="2867">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mailto:support@elsevier.com" TargetMode="Externa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ctrTitle"/>
          </p:nvPr>
        </p:nvSpPr>
        <p:spPr>
          <a:xfrm>
            <a:off x="72363" y="2225212"/>
            <a:ext cx="5926416" cy="967306"/>
          </a:xfrm>
        </p:spPr>
        <p:txBody>
          <a:bodyPr>
            <a:normAutofit fontScale="90000"/>
          </a:bodyPr>
          <a:lstStyle/>
          <a:p>
            <a:r>
              <a:rPr lang="en-US" sz="2700" b="1" dirty="0"/>
              <a:t>Publishing options:</a:t>
            </a:r>
            <a:br>
              <a:rPr lang="en-US" sz="2700" b="1" dirty="0"/>
            </a:br>
            <a:r>
              <a:rPr lang="en-US" sz="2700" b="1" dirty="0"/>
              <a:t>Hungarian institute associated authors</a:t>
            </a:r>
            <a:r>
              <a:rPr lang="en-US" sz="4000" b="1" dirty="0"/>
              <a:t/>
            </a:r>
            <a:br>
              <a:rPr lang="en-US" sz="4000" b="1" dirty="0"/>
            </a:br>
            <a:endParaRPr lang="en-US" dirty="0"/>
          </a:p>
        </p:txBody>
      </p:sp>
      <p:sp>
        <p:nvSpPr>
          <p:cNvPr id="13" name="Text Placeholder 12"/>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61541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xmlns="" id="{34305F66-2A58-4302-9E56-1CD24FBC17FF}"/>
              </a:ext>
            </a:extLst>
          </p:cNvPr>
          <p:cNvSpPr>
            <a:spLocks noGrp="1"/>
          </p:cNvSpPr>
          <p:nvPr>
            <p:ph type="sldNum" sz="quarter" idx="20"/>
          </p:nvPr>
        </p:nvSpPr>
        <p:spPr/>
        <p:txBody>
          <a:bodyPr/>
          <a:lstStyle/>
          <a:p>
            <a:fld id="{82F89014-7F8D-47C1-8D79-17A715C9D2BB}" type="slidenum">
              <a:rPr lang="nl-NL" smtClean="0"/>
              <a:pPr/>
              <a:t>10</a:t>
            </a:fld>
            <a:endParaRPr lang="nl-NL" dirty="0"/>
          </a:p>
        </p:txBody>
      </p:sp>
      <p:pic>
        <p:nvPicPr>
          <p:cNvPr id="2" name="Picture 1">
            <a:extLst>
              <a:ext uri="{FF2B5EF4-FFF2-40B4-BE49-F238E27FC236}">
                <a16:creationId xmlns:a16="http://schemas.microsoft.com/office/drawing/2014/main" xmlns="" id="{2363A082-5DC4-42D9-8547-1F08DD9A3064}"/>
              </a:ext>
            </a:extLst>
          </p:cNvPr>
          <p:cNvPicPr>
            <a:picLocks noChangeAspect="1"/>
          </p:cNvPicPr>
          <p:nvPr/>
        </p:nvPicPr>
        <p:blipFill>
          <a:blip r:embed="rId2"/>
          <a:stretch>
            <a:fillRect/>
          </a:stretch>
        </p:blipFill>
        <p:spPr>
          <a:xfrm>
            <a:off x="0" y="0"/>
            <a:ext cx="9144000" cy="5143500"/>
          </a:xfrm>
          <a:prstGeom prst="rect">
            <a:avLst/>
          </a:prstGeom>
        </p:spPr>
      </p:pic>
      <p:sp>
        <p:nvSpPr>
          <p:cNvPr id="6" name="TextBox 5">
            <a:extLst>
              <a:ext uri="{FF2B5EF4-FFF2-40B4-BE49-F238E27FC236}">
                <a16:creationId xmlns:a16="http://schemas.microsoft.com/office/drawing/2014/main" xmlns="" id="{7762C59A-9C23-4D4A-8A8E-90468FB1C75C}"/>
              </a:ext>
            </a:extLst>
          </p:cNvPr>
          <p:cNvSpPr txBox="1"/>
          <p:nvPr/>
        </p:nvSpPr>
        <p:spPr>
          <a:xfrm>
            <a:off x="183816" y="1678500"/>
            <a:ext cx="1579112" cy="769441"/>
          </a:xfrm>
          <a:prstGeom prst="rect">
            <a:avLst/>
          </a:prstGeom>
          <a:noFill/>
        </p:spPr>
        <p:txBody>
          <a:bodyPr wrap="square" rtlCol="0">
            <a:spAutoFit/>
          </a:bodyPr>
          <a:lstStyle/>
          <a:p>
            <a:pPr algn="ctr"/>
            <a:r>
              <a:rPr lang="en-US" sz="1100" b="1" dirty="0">
                <a:solidFill>
                  <a:schemeClr val="tx2"/>
                </a:solidFill>
                <a:latin typeface="Arial" pitchFamily="34" charset="0"/>
                <a:cs typeface="Arial" pitchFamily="34" charset="0"/>
              </a:rPr>
              <a:t>Authors agrees to the Journal License Publishing Agreement</a:t>
            </a:r>
          </a:p>
        </p:txBody>
      </p:sp>
    </p:spTree>
    <p:extLst>
      <p:ext uri="{BB962C8B-B14F-4D97-AF65-F5344CB8AC3E}">
        <p14:creationId xmlns:p14="http://schemas.microsoft.com/office/powerpoint/2010/main" val="2869127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xmlns="" id="{34305F66-2A58-4302-9E56-1CD24FBC17FF}"/>
              </a:ext>
            </a:extLst>
          </p:cNvPr>
          <p:cNvSpPr>
            <a:spLocks noGrp="1"/>
          </p:cNvSpPr>
          <p:nvPr>
            <p:ph type="sldNum" sz="quarter" idx="20"/>
          </p:nvPr>
        </p:nvSpPr>
        <p:spPr/>
        <p:txBody>
          <a:bodyPr/>
          <a:lstStyle/>
          <a:p>
            <a:fld id="{82F89014-7F8D-47C1-8D79-17A715C9D2BB}" type="slidenum">
              <a:rPr lang="nl-NL" smtClean="0"/>
              <a:pPr/>
              <a:t>11</a:t>
            </a:fld>
            <a:endParaRPr lang="nl-NL" dirty="0"/>
          </a:p>
        </p:txBody>
      </p:sp>
      <p:pic>
        <p:nvPicPr>
          <p:cNvPr id="7" name="Picture 6">
            <a:extLst>
              <a:ext uri="{FF2B5EF4-FFF2-40B4-BE49-F238E27FC236}">
                <a16:creationId xmlns:a16="http://schemas.microsoft.com/office/drawing/2014/main" xmlns="" id="{FB88C3CF-AC03-4619-8648-E89F4F866E40}"/>
              </a:ext>
            </a:extLst>
          </p:cNvPr>
          <p:cNvPicPr>
            <a:picLocks noChangeAspect="1"/>
          </p:cNvPicPr>
          <p:nvPr/>
        </p:nvPicPr>
        <p:blipFill>
          <a:blip r:embed="rId2"/>
          <a:stretch>
            <a:fillRect/>
          </a:stretch>
        </p:blipFill>
        <p:spPr>
          <a:xfrm>
            <a:off x="0" y="0"/>
            <a:ext cx="9144000" cy="5143500"/>
          </a:xfrm>
          <a:prstGeom prst="rect">
            <a:avLst/>
          </a:prstGeom>
        </p:spPr>
      </p:pic>
      <p:sp>
        <p:nvSpPr>
          <p:cNvPr id="9" name="TextBox 8">
            <a:extLst>
              <a:ext uri="{FF2B5EF4-FFF2-40B4-BE49-F238E27FC236}">
                <a16:creationId xmlns:a16="http://schemas.microsoft.com/office/drawing/2014/main" xmlns="" id="{286B2842-4774-4851-BB52-9A023AB3107E}"/>
              </a:ext>
            </a:extLst>
          </p:cNvPr>
          <p:cNvSpPr txBox="1"/>
          <p:nvPr/>
        </p:nvSpPr>
        <p:spPr>
          <a:xfrm>
            <a:off x="277007" y="2050191"/>
            <a:ext cx="1954634" cy="1615827"/>
          </a:xfrm>
          <a:prstGeom prst="rect">
            <a:avLst/>
          </a:prstGeom>
          <a:noFill/>
        </p:spPr>
        <p:txBody>
          <a:bodyPr wrap="square" rtlCol="0">
            <a:spAutoFit/>
          </a:bodyPr>
          <a:lstStyle/>
          <a:p>
            <a:pPr marL="171450" indent="-171450">
              <a:buFont typeface="Arial" panose="020B0604020202020204" pitchFamily="34" charset="0"/>
              <a:buChar char="•"/>
            </a:pPr>
            <a:r>
              <a:rPr lang="en-US" sz="1100" b="1" dirty="0">
                <a:solidFill>
                  <a:schemeClr val="tx2"/>
                </a:solidFill>
                <a:latin typeface="Arial" pitchFamily="34" charset="0"/>
                <a:cs typeface="Arial" pitchFamily="34" charset="0"/>
              </a:rPr>
              <a:t>This is the summary page explaining the choices the author made in the publishing journey</a:t>
            </a:r>
          </a:p>
          <a:p>
            <a:pPr marL="171450" indent="-171450">
              <a:buFont typeface="Arial" panose="020B0604020202020204" pitchFamily="34" charset="0"/>
              <a:buChar char="•"/>
            </a:pPr>
            <a:endParaRPr lang="en-US" sz="1100" b="1" dirty="0">
              <a:solidFill>
                <a:schemeClr val="tx2"/>
              </a:solidFill>
              <a:latin typeface="Arial" pitchFamily="34" charset="0"/>
              <a:cs typeface="Arial" pitchFamily="34" charset="0"/>
            </a:endParaRPr>
          </a:p>
          <a:p>
            <a:pPr marL="171450" indent="-171450">
              <a:buFont typeface="Arial" panose="020B0604020202020204" pitchFamily="34" charset="0"/>
              <a:buChar char="•"/>
            </a:pPr>
            <a:r>
              <a:rPr lang="en-US" sz="1100" b="1" dirty="0">
                <a:solidFill>
                  <a:schemeClr val="tx2"/>
                </a:solidFill>
                <a:latin typeface="Arial" pitchFamily="34" charset="0"/>
                <a:cs typeface="Arial" pitchFamily="34" charset="0"/>
              </a:rPr>
              <a:t>Corresponding author receives a copy of summary via email</a:t>
            </a:r>
          </a:p>
        </p:txBody>
      </p:sp>
    </p:spTree>
    <p:extLst>
      <p:ext uri="{BB962C8B-B14F-4D97-AF65-F5344CB8AC3E}">
        <p14:creationId xmlns:p14="http://schemas.microsoft.com/office/powerpoint/2010/main" val="4021875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4"/>
          </p:nvPr>
        </p:nvSpPr>
        <p:spPr/>
        <p:txBody>
          <a:bodyPr/>
          <a:lstStyle/>
          <a:p>
            <a:endParaRPr lang="en-US"/>
          </a:p>
        </p:txBody>
      </p:sp>
      <p:sp>
        <p:nvSpPr>
          <p:cNvPr id="4" name="Text Placeholder 3"/>
          <p:cNvSpPr>
            <a:spLocks noGrp="1"/>
          </p:cNvSpPr>
          <p:nvPr>
            <p:ph type="body" sz="quarter" idx="13"/>
          </p:nvPr>
        </p:nvSpPr>
        <p:spPr/>
        <p:txBody>
          <a:bodyPr/>
          <a:lstStyle/>
          <a:p>
            <a:endParaRPr lang="en-US" dirty="0"/>
          </a:p>
        </p:txBody>
      </p:sp>
      <p:sp>
        <p:nvSpPr>
          <p:cNvPr id="2" name="TextBox 1"/>
          <p:cNvSpPr txBox="1"/>
          <p:nvPr/>
        </p:nvSpPr>
        <p:spPr>
          <a:xfrm>
            <a:off x="3355450" y="2528515"/>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802580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C428D728-441F-47CC-9AFA-434BEC4BB579}"/>
              </a:ext>
            </a:extLst>
          </p:cNvPr>
          <p:cNvSpPr>
            <a:spLocks noGrp="1"/>
          </p:cNvSpPr>
          <p:nvPr>
            <p:ph type="sldNum" sz="quarter" idx="16"/>
          </p:nvPr>
        </p:nvSpPr>
        <p:spPr/>
        <p:txBody>
          <a:bodyPr/>
          <a:lstStyle/>
          <a:p>
            <a:fld id="{82F89014-7F8D-47C1-8D79-17A715C9D2BB}" type="slidenum">
              <a:rPr lang="nl-NL" smtClean="0"/>
              <a:pPr/>
              <a:t>2</a:t>
            </a:fld>
            <a:endParaRPr lang="nl-NL" dirty="0"/>
          </a:p>
        </p:txBody>
      </p:sp>
      <p:sp>
        <p:nvSpPr>
          <p:cNvPr id="7" name="TextBox 6">
            <a:extLst>
              <a:ext uri="{FF2B5EF4-FFF2-40B4-BE49-F238E27FC236}">
                <a16:creationId xmlns:a16="http://schemas.microsoft.com/office/drawing/2014/main" xmlns="" id="{15BB15AD-CE02-4A75-A14B-F5BA729B26B4}"/>
              </a:ext>
            </a:extLst>
          </p:cNvPr>
          <p:cNvSpPr txBox="1"/>
          <p:nvPr/>
        </p:nvSpPr>
        <p:spPr>
          <a:xfrm>
            <a:off x="32187" y="1226896"/>
            <a:ext cx="1761688" cy="2292935"/>
          </a:xfrm>
          <a:prstGeom prst="rect">
            <a:avLst/>
          </a:prstGeom>
          <a:noFill/>
        </p:spPr>
        <p:txBody>
          <a:bodyPr wrap="square" rtlCol="0">
            <a:spAutoFit/>
          </a:bodyPr>
          <a:lstStyle/>
          <a:p>
            <a:pPr algn="ctr"/>
            <a:r>
              <a:rPr lang="en-US" sz="1100" b="1" dirty="0">
                <a:solidFill>
                  <a:schemeClr val="tx2"/>
                </a:solidFill>
                <a:latin typeface="Arial" pitchFamily="34" charset="0"/>
                <a:cs typeface="Arial" pitchFamily="34" charset="0"/>
              </a:rPr>
              <a:t>Corresponding author receives an email post acceptance with an unique link to complete the author journey and choose publishing options</a:t>
            </a:r>
          </a:p>
          <a:p>
            <a:pPr algn="ctr"/>
            <a:endParaRPr lang="en-US" sz="1100" b="1" dirty="0">
              <a:solidFill>
                <a:schemeClr val="tx2"/>
              </a:solidFill>
              <a:latin typeface="Arial" pitchFamily="34" charset="0"/>
              <a:cs typeface="Arial" pitchFamily="34" charset="0"/>
            </a:endParaRPr>
          </a:p>
          <a:p>
            <a:pPr algn="ctr"/>
            <a:endParaRPr lang="en-US" sz="1100" b="1" dirty="0">
              <a:solidFill>
                <a:schemeClr val="tx2"/>
              </a:solidFill>
              <a:latin typeface="Arial" pitchFamily="34" charset="0"/>
              <a:cs typeface="Arial" pitchFamily="34" charset="0"/>
            </a:endParaRPr>
          </a:p>
          <a:p>
            <a:pPr algn="ctr"/>
            <a:r>
              <a:rPr lang="en-US" sz="1100" b="1" dirty="0">
                <a:solidFill>
                  <a:schemeClr val="tx2"/>
                </a:solidFill>
                <a:latin typeface="Arial" pitchFamily="34" charset="0"/>
                <a:cs typeface="Arial" pitchFamily="34" charset="0"/>
              </a:rPr>
              <a:t>Author clicks on ‘make changes and re-submit link’</a:t>
            </a:r>
          </a:p>
          <a:p>
            <a:pPr algn="ctr"/>
            <a:endParaRPr lang="en-US" sz="1100" b="1" dirty="0">
              <a:solidFill>
                <a:schemeClr val="tx2"/>
              </a:solidFill>
              <a:latin typeface="Arial" pitchFamily="34" charset="0"/>
              <a:cs typeface="Arial" pitchFamily="34" charset="0"/>
            </a:endParaRPr>
          </a:p>
        </p:txBody>
      </p:sp>
      <p:pic>
        <p:nvPicPr>
          <p:cNvPr id="1026" name="Picture 2">
            <a:extLst>
              <a:ext uri="{FF2B5EF4-FFF2-40B4-BE49-F238E27FC236}">
                <a16:creationId xmlns:a16="http://schemas.microsoft.com/office/drawing/2014/main" xmlns="" id="{54E8EF27-3D39-4C62-AE1F-BA40E6C3AC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75" y="0"/>
            <a:ext cx="7350125" cy="5140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009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C428D728-441F-47CC-9AFA-434BEC4BB579}"/>
              </a:ext>
            </a:extLst>
          </p:cNvPr>
          <p:cNvSpPr>
            <a:spLocks noGrp="1"/>
          </p:cNvSpPr>
          <p:nvPr>
            <p:ph type="sldNum" sz="quarter" idx="16"/>
          </p:nvPr>
        </p:nvSpPr>
        <p:spPr/>
        <p:txBody>
          <a:bodyPr/>
          <a:lstStyle/>
          <a:p>
            <a:fld id="{82F89014-7F8D-47C1-8D79-17A715C9D2BB}" type="slidenum">
              <a:rPr lang="nl-NL" smtClean="0"/>
              <a:pPr/>
              <a:t>3</a:t>
            </a:fld>
            <a:endParaRPr lang="nl-NL" dirty="0"/>
          </a:p>
        </p:txBody>
      </p:sp>
      <p:pic>
        <p:nvPicPr>
          <p:cNvPr id="6" name="Picture 5">
            <a:extLst>
              <a:ext uri="{FF2B5EF4-FFF2-40B4-BE49-F238E27FC236}">
                <a16:creationId xmlns:a16="http://schemas.microsoft.com/office/drawing/2014/main" xmlns="" id="{7A9A7F79-364D-4276-BC3A-4A571DE82080}"/>
              </a:ext>
            </a:extLst>
          </p:cNvPr>
          <p:cNvPicPr>
            <a:picLocks noChangeAspect="1"/>
          </p:cNvPicPr>
          <p:nvPr/>
        </p:nvPicPr>
        <p:blipFill>
          <a:blip r:embed="rId2"/>
          <a:stretch>
            <a:fillRect/>
          </a:stretch>
        </p:blipFill>
        <p:spPr>
          <a:xfrm>
            <a:off x="0" y="41384"/>
            <a:ext cx="9144000" cy="5102116"/>
          </a:xfrm>
          <a:prstGeom prst="rect">
            <a:avLst/>
          </a:prstGeom>
        </p:spPr>
      </p:pic>
      <p:sp>
        <p:nvSpPr>
          <p:cNvPr id="7" name="TextBox 6">
            <a:extLst>
              <a:ext uri="{FF2B5EF4-FFF2-40B4-BE49-F238E27FC236}">
                <a16:creationId xmlns:a16="http://schemas.microsoft.com/office/drawing/2014/main" xmlns="" id="{1E8490D7-90C1-4FA5-86BB-5C61569487E7}"/>
              </a:ext>
            </a:extLst>
          </p:cNvPr>
          <p:cNvSpPr txBox="1"/>
          <p:nvPr/>
        </p:nvSpPr>
        <p:spPr>
          <a:xfrm>
            <a:off x="602418" y="1740407"/>
            <a:ext cx="1761688" cy="1277273"/>
          </a:xfrm>
          <a:prstGeom prst="rect">
            <a:avLst/>
          </a:prstGeom>
          <a:noFill/>
        </p:spPr>
        <p:txBody>
          <a:bodyPr wrap="square" rtlCol="0">
            <a:spAutoFit/>
          </a:bodyPr>
          <a:lstStyle/>
          <a:p>
            <a:pPr algn="ctr"/>
            <a:r>
              <a:rPr lang="en-US" sz="1100" b="1" dirty="0">
                <a:solidFill>
                  <a:schemeClr val="tx2"/>
                </a:solidFill>
                <a:latin typeface="Arial" pitchFamily="34" charset="0"/>
                <a:cs typeface="Arial" pitchFamily="34" charset="0"/>
              </a:rPr>
              <a:t>Corresponding author selects his/her affiliation details which we use to identify the authors and match them to the Hungarian agreement</a:t>
            </a:r>
          </a:p>
        </p:txBody>
      </p:sp>
    </p:spTree>
    <p:extLst>
      <p:ext uri="{BB962C8B-B14F-4D97-AF65-F5344CB8AC3E}">
        <p14:creationId xmlns:p14="http://schemas.microsoft.com/office/powerpoint/2010/main" val="1148785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360A2B0D-BE40-4E49-AA21-19942B38614E}"/>
              </a:ext>
            </a:extLst>
          </p:cNvPr>
          <p:cNvSpPr>
            <a:spLocks noGrp="1"/>
          </p:cNvSpPr>
          <p:nvPr>
            <p:ph type="sldNum" sz="quarter" idx="17"/>
          </p:nvPr>
        </p:nvSpPr>
        <p:spPr/>
        <p:txBody>
          <a:bodyPr/>
          <a:lstStyle/>
          <a:p>
            <a:fld id="{82F89014-7F8D-47C1-8D79-17A715C9D2BB}" type="slidenum">
              <a:rPr lang="nl-NL" smtClean="0"/>
              <a:pPr/>
              <a:t>4</a:t>
            </a:fld>
            <a:endParaRPr lang="nl-NL" dirty="0"/>
          </a:p>
        </p:txBody>
      </p:sp>
      <p:pic>
        <p:nvPicPr>
          <p:cNvPr id="7" name="Picture 6">
            <a:extLst>
              <a:ext uri="{FF2B5EF4-FFF2-40B4-BE49-F238E27FC236}">
                <a16:creationId xmlns:a16="http://schemas.microsoft.com/office/drawing/2014/main" xmlns="" id="{12CB612D-D6E4-47D4-A22F-A325695310B8}"/>
              </a:ext>
            </a:extLst>
          </p:cNvPr>
          <p:cNvPicPr>
            <a:picLocks noChangeAspect="1"/>
          </p:cNvPicPr>
          <p:nvPr/>
        </p:nvPicPr>
        <p:blipFill>
          <a:blip r:embed="rId2"/>
          <a:stretch>
            <a:fillRect/>
          </a:stretch>
        </p:blipFill>
        <p:spPr>
          <a:xfrm>
            <a:off x="46078" y="-55180"/>
            <a:ext cx="9051844" cy="5143500"/>
          </a:xfrm>
          <a:prstGeom prst="rect">
            <a:avLst/>
          </a:prstGeom>
        </p:spPr>
      </p:pic>
      <p:sp>
        <p:nvSpPr>
          <p:cNvPr id="8" name="TextBox 7">
            <a:extLst>
              <a:ext uri="{FF2B5EF4-FFF2-40B4-BE49-F238E27FC236}">
                <a16:creationId xmlns:a16="http://schemas.microsoft.com/office/drawing/2014/main" xmlns="" id="{189142E6-992D-4F63-8D91-FCC2E7FE4302}"/>
              </a:ext>
            </a:extLst>
          </p:cNvPr>
          <p:cNvSpPr txBox="1"/>
          <p:nvPr/>
        </p:nvSpPr>
        <p:spPr>
          <a:xfrm>
            <a:off x="470293" y="2321209"/>
            <a:ext cx="1761688" cy="600164"/>
          </a:xfrm>
          <a:prstGeom prst="rect">
            <a:avLst/>
          </a:prstGeom>
          <a:noFill/>
        </p:spPr>
        <p:txBody>
          <a:bodyPr wrap="square" rtlCol="0">
            <a:spAutoFit/>
          </a:bodyPr>
          <a:lstStyle/>
          <a:p>
            <a:pPr algn="ctr"/>
            <a:r>
              <a:rPr lang="en-US" sz="1100" b="1" dirty="0">
                <a:solidFill>
                  <a:schemeClr val="tx2"/>
                </a:solidFill>
                <a:latin typeface="Arial" pitchFamily="34" charset="0"/>
                <a:cs typeface="Arial" pitchFamily="34" charset="0"/>
              </a:rPr>
              <a:t>Corresponding author  also adds the co-author affiliation details</a:t>
            </a:r>
          </a:p>
        </p:txBody>
      </p:sp>
    </p:spTree>
    <p:extLst>
      <p:ext uri="{BB962C8B-B14F-4D97-AF65-F5344CB8AC3E}">
        <p14:creationId xmlns:p14="http://schemas.microsoft.com/office/powerpoint/2010/main" val="176076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E35C749B-051F-4101-921B-436CBCCF637D}"/>
              </a:ext>
            </a:extLst>
          </p:cNvPr>
          <p:cNvSpPr>
            <a:spLocks noGrp="1"/>
          </p:cNvSpPr>
          <p:nvPr>
            <p:ph type="sldNum" sz="quarter" idx="25"/>
          </p:nvPr>
        </p:nvSpPr>
        <p:spPr/>
        <p:txBody>
          <a:bodyPr/>
          <a:lstStyle/>
          <a:p>
            <a:fld id="{82F89014-7F8D-47C1-8D79-17A715C9D2BB}" type="slidenum">
              <a:rPr lang="nl-NL" smtClean="0"/>
              <a:pPr/>
              <a:t>5</a:t>
            </a:fld>
            <a:endParaRPr lang="nl-NL" dirty="0"/>
          </a:p>
        </p:txBody>
      </p:sp>
      <p:pic>
        <p:nvPicPr>
          <p:cNvPr id="6" name="Picture 5">
            <a:extLst>
              <a:ext uri="{FF2B5EF4-FFF2-40B4-BE49-F238E27FC236}">
                <a16:creationId xmlns:a16="http://schemas.microsoft.com/office/drawing/2014/main" xmlns="" id="{73C6BC3E-E461-47F2-8E5D-8DA7BBC96320}"/>
              </a:ext>
            </a:extLst>
          </p:cNvPr>
          <p:cNvPicPr>
            <a:picLocks noChangeAspect="1"/>
          </p:cNvPicPr>
          <p:nvPr/>
        </p:nvPicPr>
        <p:blipFill>
          <a:blip r:embed="rId2"/>
          <a:stretch>
            <a:fillRect/>
          </a:stretch>
        </p:blipFill>
        <p:spPr>
          <a:xfrm>
            <a:off x="0" y="-1"/>
            <a:ext cx="9144000" cy="5076497"/>
          </a:xfrm>
          <a:prstGeom prst="rect">
            <a:avLst/>
          </a:prstGeom>
        </p:spPr>
      </p:pic>
      <p:sp>
        <p:nvSpPr>
          <p:cNvPr id="7" name="TextBox 6">
            <a:extLst>
              <a:ext uri="{FF2B5EF4-FFF2-40B4-BE49-F238E27FC236}">
                <a16:creationId xmlns:a16="http://schemas.microsoft.com/office/drawing/2014/main" xmlns="" id="{FED373E4-3DA3-4CD0-A57B-C7643AE55151}"/>
              </a:ext>
            </a:extLst>
          </p:cNvPr>
          <p:cNvSpPr txBox="1"/>
          <p:nvPr/>
        </p:nvSpPr>
        <p:spPr>
          <a:xfrm>
            <a:off x="240385" y="2017752"/>
            <a:ext cx="2072079" cy="1107996"/>
          </a:xfrm>
          <a:prstGeom prst="rect">
            <a:avLst/>
          </a:prstGeom>
          <a:noFill/>
        </p:spPr>
        <p:txBody>
          <a:bodyPr wrap="square" rtlCol="0">
            <a:spAutoFit/>
          </a:bodyPr>
          <a:lstStyle/>
          <a:p>
            <a:pPr algn="ctr"/>
            <a:r>
              <a:rPr lang="en-US" sz="1100" b="1" dirty="0">
                <a:solidFill>
                  <a:schemeClr val="tx2"/>
                </a:solidFill>
                <a:latin typeface="Arial" pitchFamily="34" charset="0"/>
                <a:cs typeface="Arial" pitchFamily="34" charset="0"/>
              </a:rPr>
              <a:t>Author can add the Funder details. Funder can be the affiliated institute or a different one. In this case Milliman, United States is the Funder</a:t>
            </a:r>
          </a:p>
        </p:txBody>
      </p:sp>
    </p:spTree>
    <p:extLst>
      <p:ext uri="{BB962C8B-B14F-4D97-AF65-F5344CB8AC3E}">
        <p14:creationId xmlns:p14="http://schemas.microsoft.com/office/powerpoint/2010/main" val="922061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xmlns="" id="{34305F66-2A58-4302-9E56-1CD24FBC17FF}"/>
              </a:ext>
            </a:extLst>
          </p:cNvPr>
          <p:cNvSpPr>
            <a:spLocks noGrp="1"/>
          </p:cNvSpPr>
          <p:nvPr>
            <p:ph type="sldNum" sz="quarter" idx="20"/>
          </p:nvPr>
        </p:nvSpPr>
        <p:spPr/>
        <p:txBody>
          <a:bodyPr/>
          <a:lstStyle/>
          <a:p>
            <a:fld id="{82F89014-7F8D-47C1-8D79-17A715C9D2BB}" type="slidenum">
              <a:rPr lang="nl-NL" smtClean="0"/>
              <a:pPr/>
              <a:t>6</a:t>
            </a:fld>
            <a:endParaRPr lang="nl-NL" dirty="0"/>
          </a:p>
        </p:txBody>
      </p:sp>
      <p:sp>
        <p:nvSpPr>
          <p:cNvPr id="6" name="TextBox 5">
            <a:extLst>
              <a:ext uri="{FF2B5EF4-FFF2-40B4-BE49-F238E27FC236}">
                <a16:creationId xmlns:a16="http://schemas.microsoft.com/office/drawing/2014/main" xmlns="" id="{0B53D2FD-783F-47BE-B957-57B3841D906E}"/>
              </a:ext>
            </a:extLst>
          </p:cNvPr>
          <p:cNvSpPr txBox="1"/>
          <p:nvPr/>
        </p:nvSpPr>
        <p:spPr>
          <a:xfrm>
            <a:off x="6840815" y="259242"/>
            <a:ext cx="1977655" cy="4662815"/>
          </a:xfrm>
          <a:prstGeom prst="rect">
            <a:avLst/>
          </a:prstGeom>
          <a:noFill/>
        </p:spPr>
        <p:txBody>
          <a:bodyPr wrap="square" rtlCol="0">
            <a:spAutoFit/>
          </a:bodyPr>
          <a:lstStyle/>
          <a:p>
            <a:pPr marL="171450" indent="-171450">
              <a:buFont typeface="Arial" panose="020B0604020202020204" pitchFamily="34" charset="0"/>
              <a:buChar char="•"/>
            </a:pPr>
            <a:r>
              <a:rPr lang="en-US" sz="1100" b="1" dirty="0">
                <a:solidFill>
                  <a:schemeClr val="tx2"/>
                </a:solidFill>
                <a:latin typeface="Arial" pitchFamily="34" charset="0"/>
                <a:cs typeface="Arial" pitchFamily="34" charset="0"/>
              </a:rPr>
              <a:t>Based on the affiliation details, the author sees the Publishing Options. Gold OA option is followed by Subscription option and we make it clear that agreement covers full APC</a:t>
            </a:r>
          </a:p>
          <a:p>
            <a:pPr marL="171450" indent="-171450">
              <a:buFont typeface="Arial" panose="020B0604020202020204" pitchFamily="34" charset="0"/>
              <a:buChar char="•"/>
            </a:pPr>
            <a:endParaRPr lang="en-US" sz="1100" b="1" dirty="0">
              <a:solidFill>
                <a:schemeClr val="tx2"/>
              </a:solidFill>
              <a:latin typeface="Arial" pitchFamily="34" charset="0"/>
              <a:cs typeface="Arial" pitchFamily="34" charset="0"/>
            </a:endParaRPr>
          </a:p>
          <a:p>
            <a:pPr marL="171450" indent="-171450">
              <a:buFont typeface="Arial" panose="020B0604020202020204" pitchFamily="34" charset="0"/>
              <a:buChar char="•"/>
            </a:pPr>
            <a:r>
              <a:rPr lang="en-US" sz="1100" b="1" dirty="0">
                <a:solidFill>
                  <a:schemeClr val="tx2"/>
                </a:solidFill>
                <a:latin typeface="Arial" pitchFamily="34" charset="0"/>
                <a:cs typeface="Arial" pitchFamily="34" charset="0"/>
              </a:rPr>
              <a:t>If the librarian at the institution rejects the author request in the Elsevier Portal, we also make it clear that the authors will receive a full price invoice</a:t>
            </a:r>
          </a:p>
          <a:p>
            <a:pPr marL="171450" indent="-171450">
              <a:buFont typeface="Arial" panose="020B0604020202020204" pitchFamily="34" charset="0"/>
              <a:buChar char="•"/>
            </a:pPr>
            <a:endParaRPr lang="en-US" sz="1100" b="1" dirty="0">
              <a:solidFill>
                <a:schemeClr val="tx2"/>
              </a:solidFill>
              <a:latin typeface="Arial" pitchFamily="34" charset="0"/>
              <a:cs typeface="Arial" pitchFamily="34" charset="0"/>
            </a:endParaRPr>
          </a:p>
          <a:p>
            <a:pPr marL="171450" indent="-171450">
              <a:buFont typeface="Arial" panose="020B0604020202020204" pitchFamily="34" charset="0"/>
              <a:buChar char="•"/>
            </a:pPr>
            <a:r>
              <a:rPr lang="en-US" sz="1100" b="1" dirty="0">
                <a:solidFill>
                  <a:schemeClr val="tx2"/>
                </a:solidFill>
                <a:latin typeface="Arial" pitchFamily="34" charset="0"/>
                <a:cs typeface="Arial" pitchFamily="34" charset="0"/>
              </a:rPr>
              <a:t>In hybrid journals, in case of no funding, the authors can contact </a:t>
            </a:r>
            <a:r>
              <a:rPr lang="en-US" sz="1100" b="1" dirty="0">
                <a:solidFill>
                  <a:schemeClr val="tx2"/>
                </a:solidFill>
                <a:latin typeface="Arial" pitchFamily="34" charset="0"/>
                <a:cs typeface="Arial" pitchFamily="34" charset="0"/>
                <a:hlinkClick r:id="rId2"/>
              </a:rPr>
              <a:t>support@elsevier.com</a:t>
            </a:r>
            <a:r>
              <a:rPr lang="en-US" sz="1100" b="1" dirty="0">
                <a:solidFill>
                  <a:schemeClr val="tx2"/>
                </a:solidFill>
                <a:latin typeface="Arial" pitchFamily="34" charset="0"/>
                <a:cs typeface="Arial" pitchFamily="34" charset="0"/>
              </a:rPr>
              <a:t> within 2 weeks of receiving an invoice and change the publishing model to Subscription</a:t>
            </a:r>
          </a:p>
          <a:p>
            <a:endParaRPr lang="en-US" sz="1100" b="1" dirty="0">
              <a:solidFill>
                <a:schemeClr val="tx2"/>
              </a:solidFill>
              <a:latin typeface="Arial" pitchFamily="34" charset="0"/>
              <a:cs typeface="Arial" pitchFamily="34" charset="0"/>
            </a:endParaRPr>
          </a:p>
        </p:txBody>
      </p:sp>
      <p:pic>
        <p:nvPicPr>
          <p:cNvPr id="4" name="Picture 3">
            <a:extLst>
              <a:ext uri="{FF2B5EF4-FFF2-40B4-BE49-F238E27FC236}">
                <a16:creationId xmlns:a16="http://schemas.microsoft.com/office/drawing/2014/main" xmlns="" id="{27E0B0BD-D6A8-49DB-89DD-7F17798B1723}"/>
              </a:ext>
            </a:extLst>
          </p:cNvPr>
          <p:cNvPicPr>
            <a:picLocks noChangeAspect="1"/>
          </p:cNvPicPr>
          <p:nvPr/>
        </p:nvPicPr>
        <p:blipFill>
          <a:blip r:embed="rId3"/>
          <a:stretch>
            <a:fillRect/>
          </a:stretch>
        </p:blipFill>
        <p:spPr>
          <a:xfrm>
            <a:off x="0" y="0"/>
            <a:ext cx="6925340" cy="5153846"/>
          </a:xfrm>
          <a:prstGeom prst="rect">
            <a:avLst/>
          </a:prstGeom>
        </p:spPr>
      </p:pic>
    </p:spTree>
    <p:extLst>
      <p:ext uri="{BB962C8B-B14F-4D97-AF65-F5344CB8AC3E}">
        <p14:creationId xmlns:p14="http://schemas.microsoft.com/office/powerpoint/2010/main" val="851163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xmlns="" id="{34305F66-2A58-4302-9E56-1CD24FBC17FF}"/>
              </a:ext>
            </a:extLst>
          </p:cNvPr>
          <p:cNvSpPr>
            <a:spLocks noGrp="1"/>
          </p:cNvSpPr>
          <p:nvPr>
            <p:ph type="sldNum" sz="quarter" idx="20"/>
          </p:nvPr>
        </p:nvSpPr>
        <p:spPr/>
        <p:txBody>
          <a:bodyPr/>
          <a:lstStyle/>
          <a:p>
            <a:fld id="{82F89014-7F8D-47C1-8D79-17A715C9D2BB}" type="slidenum">
              <a:rPr lang="nl-NL" smtClean="0"/>
              <a:pPr/>
              <a:t>7</a:t>
            </a:fld>
            <a:endParaRPr lang="nl-NL" dirty="0"/>
          </a:p>
        </p:txBody>
      </p:sp>
      <p:pic>
        <p:nvPicPr>
          <p:cNvPr id="7" name="Picture 6">
            <a:extLst>
              <a:ext uri="{FF2B5EF4-FFF2-40B4-BE49-F238E27FC236}">
                <a16:creationId xmlns:a16="http://schemas.microsoft.com/office/drawing/2014/main" xmlns="" id="{D48B34F3-0BA1-4D93-ADDA-AB37CBDB5926}"/>
              </a:ext>
            </a:extLst>
          </p:cNvPr>
          <p:cNvPicPr>
            <a:picLocks noChangeAspect="1"/>
          </p:cNvPicPr>
          <p:nvPr/>
        </p:nvPicPr>
        <p:blipFill>
          <a:blip r:embed="rId2"/>
          <a:stretch>
            <a:fillRect/>
          </a:stretch>
        </p:blipFill>
        <p:spPr>
          <a:xfrm>
            <a:off x="1" y="0"/>
            <a:ext cx="9144000" cy="5143499"/>
          </a:xfrm>
          <a:prstGeom prst="rect">
            <a:avLst/>
          </a:prstGeom>
        </p:spPr>
      </p:pic>
      <p:sp>
        <p:nvSpPr>
          <p:cNvPr id="9" name="TextBox 8">
            <a:extLst>
              <a:ext uri="{FF2B5EF4-FFF2-40B4-BE49-F238E27FC236}">
                <a16:creationId xmlns:a16="http://schemas.microsoft.com/office/drawing/2014/main" xmlns="" id="{C3CF46BA-CB25-4E94-990D-307A919B073A}"/>
              </a:ext>
            </a:extLst>
          </p:cNvPr>
          <p:cNvSpPr txBox="1"/>
          <p:nvPr/>
        </p:nvSpPr>
        <p:spPr>
          <a:xfrm>
            <a:off x="70569" y="2259274"/>
            <a:ext cx="2072079" cy="430887"/>
          </a:xfrm>
          <a:prstGeom prst="rect">
            <a:avLst/>
          </a:prstGeom>
          <a:noFill/>
        </p:spPr>
        <p:txBody>
          <a:bodyPr wrap="square" rtlCol="0">
            <a:spAutoFit/>
          </a:bodyPr>
          <a:lstStyle/>
          <a:p>
            <a:pPr algn="ctr"/>
            <a:r>
              <a:rPr lang="en-US" sz="1100" b="1" dirty="0">
                <a:solidFill>
                  <a:schemeClr val="tx2"/>
                </a:solidFill>
                <a:latin typeface="Arial" pitchFamily="34" charset="0"/>
                <a:cs typeface="Arial" pitchFamily="34" charset="0"/>
              </a:rPr>
              <a:t>In case of OA, author selects the CC License</a:t>
            </a:r>
          </a:p>
        </p:txBody>
      </p:sp>
    </p:spTree>
    <p:extLst>
      <p:ext uri="{BB962C8B-B14F-4D97-AF65-F5344CB8AC3E}">
        <p14:creationId xmlns:p14="http://schemas.microsoft.com/office/powerpoint/2010/main" val="160704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xmlns="" id="{34305F66-2A58-4302-9E56-1CD24FBC17FF}"/>
              </a:ext>
            </a:extLst>
          </p:cNvPr>
          <p:cNvSpPr>
            <a:spLocks noGrp="1"/>
          </p:cNvSpPr>
          <p:nvPr>
            <p:ph type="sldNum" sz="quarter" idx="20"/>
          </p:nvPr>
        </p:nvSpPr>
        <p:spPr/>
        <p:txBody>
          <a:bodyPr/>
          <a:lstStyle/>
          <a:p>
            <a:fld id="{82F89014-7F8D-47C1-8D79-17A715C9D2BB}" type="slidenum">
              <a:rPr lang="nl-NL" smtClean="0"/>
              <a:pPr/>
              <a:t>8</a:t>
            </a:fld>
            <a:endParaRPr lang="nl-NL" dirty="0"/>
          </a:p>
        </p:txBody>
      </p:sp>
      <p:pic>
        <p:nvPicPr>
          <p:cNvPr id="2" name="Picture 1">
            <a:extLst>
              <a:ext uri="{FF2B5EF4-FFF2-40B4-BE49-F238E27FC236}">
                <a16:creationId xmlns:a16="http://schemas.microsoft.com/office/drawing/2014/main" xmlns="" id="{3098DA88-BD50-49BC-91BB-EE4983CCC36E}"/>
              </a:ext>
            </a:extLst>
          </p:cNvPr>
          <p:cNvPicPr>
            <a:picLocks noChangeAspect="1"/>
          </p:cNvPicPr>
          <p:nvPr/>
        </p:nvPicPr>
        <p:blipFill>
          <a:blip r:embed="rId2"/>
          <a:stretch>
            <a:fillRect/>
          </a:stretch>
        </p:blipFill>
        <p:spPr>
          <a:xfrm>
            <a:off x="0" y="0"/>
            <a:ext cx="9144000" cy="5143500"/>
          </a:xfrm>
          <a:prstGeom prst="rect">
            <a:avLst/>
          </a:prstGeom>
        </p:spPr>
      </p:pic>
      <p:sp>
        <p:nvSpPr>
          <p:cNvPr id="6" name="TextBox 5">
            <a:extLst>
              <a:ext uri="{FF2B5EF4-FFF2-40B4-BE49-F238E27FC236}">
                <a16:creationId xmlns:a16="http://schemas.microsoft.com/office/drawing/2014/main" xmlns="" id="{E76700DD-295C-43CF-82DC-401138690C82}"/>
              </a:ext>
            </a:extLst>
          </p:cNvPr>
          <p:cNvSpPr txBox="1"/>
          <p:nvPr/>
        </p:nvSpPr>
        <p:spPr>
          <a:xfrm>
            <a:off x="249688" y="2154115"/>
            <a:ext cx="2072079" cy="261610"/>
          </a:xfrm>
          <a:prstGeom prst="rect">
            <a:avLst/>
          </a:prstGeom>
          <a:noFill/>
        </p:spPr>
        <p:txBody>
          <a:bodyPr wrap="square" rtlCol="0">
            <a:spAutoFit/>
          </a:bodyPr>
          <a:lstStyle/>
          <a:p>
            <a:pPr algn="ctr"/>
            <a:r>
              <a:rPr lang="en-US" sz="1100" b="1" dirty="0">
                <a:solidFill>
                  <a:schemeClr val="tx2"/>
                </a:solidFill>
                <a:latin typeface="Arial" pitchFamily="34" charset="0"/>
                <a:cs typeface="Arial" pitchFamily="34" charset="0"/>
              </a:rPr>
              <a:t>Author selects the rights</a:t>
            </a:r>
          </a:p>
        </p:txBody>
      </p:sp>
    </p:spTree>
    <p:extLst>
      <p:ext uri="{BB962C8B-B14F-4D97-AF65-F5344CB8AC3E}">
        <p14:creationId xmlns:p14="http://schemas.microsoft.com/office/powerpoint/2010/main" val="4104458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xmlns="" id="{34305F66-2A58-4302-9E56-1CD24FBC17FF}"/>
              </a:ext>
            </a:extLst>
          </p:cNvPr>
          <p:cNvSpPr>
            <a:spLocks noGrp="1"/>
          </p:cNvSpPr>
          <p:nvPr>
            <p:ph type="sldNum" sz="quarter" idx="20"/>
          </p:nvPr>
        </p:nvSpPr>
        <p:spPr/>
        <p:txBody>
          <a:bodyPr/>
          <a:lstStyle/>
          <a:p>
            <a:fld id="{82F89014-7F8D-47C1-8D79-17A715C9D2BB}" type="slidenum">
              <a:rPr lang="nl-NL" smtClean="0"/>
              <a:pPr/>
              <a:t>9</a:t>
            </a:fld>
            <a:endParaRPr lang="nl-NL" dirty="0"/>
          </a:p>
        </p:txBody>
      </p:sp>
      <p:pic>
        <p:nvPicPr>
          <p:cNvPr id="6" name="Picture 5">
            <a:extLst>
              <a:ext uri="{FF2B5EF4-FFF2-40B4-BE49-F238E27FC236}">
                <a16:creationId xmlns:a16="http://schemas.microsoft.com/office/drawing/2014/main" xmlns="" id="{F01639B3-34A6-410B-8C46-589CC82258C5}"/>
              </a:ext>
            </a:extLst>
          </p:cNvPr>
          <p:cNvPicPr>
            <a:picLocks noChangeAspect="1"/>
          </p:cNvPicPr>
          <p:nvPr/>
        </p:nvPicPr>
        <p:blipFill>
          <a:blip r:embed="rId2"/>
          <a:stretch>
            <a:fillRect/>
          </a:stretch>
        </p:blipFill>
        <p:spPr>
          <a:xfrm>
            <a:off x="0" y="0"/>
            <a:ext cx="9144000" cy="5143500"/>
          </a:xfrm>
          <a:prstGeom prst="rect">
            <a:avLst/>
          </a:prstGeom>
        </p:spPr>
      </p:pic>
      <p:sp>
        <p:nvSpPr>
          <p:cNvPr id="9" name="TextBox 8">
            <a:extLst>
              <a:ext uri="{FF2B5EF4-FFF2-40B4-BE49-F238E27FC236}">
                <a16:creationId xmlns:a16="http://schemas.microsoft.com/office/drawing/2014/main" xmlns="" id="{5868E85E-03F5-4A81-838D-61DDB2B2CF61}"/>
              </a:ext>
            </a:extLst>
          </p:cNvPr>
          <p:cNvSpPr txBox="1"/>
          <p:nvPr/>
        </p:nvSpPr>
        <p:spPr>
          <a:xfrm>
            <a:off x="169172" y="1971586"/>
            <a:ext cx="2072079" cy="600164"/>
          </a:xfrm>
          <a:prstGeom prst="rect">
            <a:avLst/>
          </a:prstGeom>
          <a:noFill/>
        </p:spPr>
        <p:txBody>
          <a:bodyPr wrap="square" rtlCol="0">
            <a:spAutoFit/>
          </a:bodyPr>
          <a:lstStyle/>
          <a:p>
            <a:pPr algn="ctr"/>
            <a:r>
              <a:rPr lang="en-US" sz="1100" b="1" dirty="0">
                <a:solidFill>
                  <a:schemeClr val="tx2"/>
                </a:solidFill>
                <a:latin typeface="Arial" pitchFamily="34" charset="0"/>
                <a:cs typeface="Arial" pitchFamily="34" charset="0"/>
              </a:rPr>
              <a:t>System presents author with the Journal License Publishing Agreement</a:t>
            </a:r>
          </a:p>
        </p:txBody>
      </p:sp>
    </p:spTree>
    <p:extLst>
      <p:ext uri="{BB962C8B-B14F-4D97-AF65-F5344CB8AC3E}">
        <p14:creationId xmlns:p14="http://schemas.microsoft.com/office/powerpoint/2010/main" val="214148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Elsevier">
  <a:themeElements>
    <a:clrScheme name="Custom 1">
      <a:dk1>
        <a:srgbClr val="53565A"/>
      </a:dk1>
      <a:lt1>
        <a:srgbClr val="FFFFFF"/>
      </a:lt1>
      <a:dk2>
        <a:srgbClr val="FF6C00"/>
      </a:dk2>
      <a:lt2>
        <a:srgbClr val="E7E6E6"/>
      </a:lt2>
      <a:accent1>
        <a:srgbClr val="3678DF"/>
      </a:accent1>
      <a:accent2>
        <a:srgbClr val="FF6C00"/>
      </a:accent2>
      <a:accent3>
        <a:srgbClr val="FCD300"/>
      </a:accent3>
      <a:accent4>
        <a:srgbClr val="F73D28"/>
      </a:accent4>
      <a:accent5>
        <a:srgbClr val="8ED600"/>
      </a:accent5>
      <a:accent6>
        <a:srgbClr val="661CC9"/>
      </a:accent6>
      <a:hlink>
        <a:srgbClr val="0563C1"/>
      </a:hlink>
      <a:folHlink>
        <a:srgbClr val="FF6C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Dark grey">
      <a:srgbClr val="53565A"/>
    </a:custClr>
    <a:custClr name="Orange">
      <a:srgbClr val="FF6C00"/>
    </a:custClr>
    <a:custClr name="Grey footer">
      <a:srgbClr val="A7A8AA"/>
    </a:custClr>
  </a:custClrLst>
  <a:extLst>
    <a:ext uri="{05A4C25C-085E-4340-85A3-A5531E510DB2}">
      <thm15:themeFamily xmlns:thm15="http://schemas.microsoft.com/office/thememl/2012/main" name="ELS_ppt-presentation_Arial 16_9 new.potx" id="{D40443C0-16AF-4A5D-8290-255DEE5F8301}" vid="{38A45B1D-F117-4F8B-9F78-F1219F5478A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ELS_ppt-presentation_Arial 16_9 new colorscheme</Template>
  <TotalTime>0</TotalTime>
  <Words>243</Words>
  <Application>Microsoft Office PowerPoint</Application>
  <PresentationFormat>Diavetítés a képernyőre (16:9 oldalarány)</PresentationFormat>
  <Paragraphs>30</Paragraphs>
  <Slides>12</Slides>
  <Notes>0</Notes>
  <HiddenSlides>0</HiddenSlides>
  <MMClips>0</MMClips>
  <ScaleCrop>false</ScaleCrop>
  <HeadingPairs>
    <vt:vector size="6" baseType="variant">
      <vt:variant>
        <vt:lpstr>Használt betűtípusok</vt:lpstr>
      </vt:variant>
      <vt:variant>
        <vt:i4>3</vt:i4>
      </vt:variant>
      <vt:variant>
        <vt:lpstr>Téma</vt:lpstr>
      </vt:variant>
      <vt:variant>
        <vt:i4>1</vt:i4>
      </vt:variant>
      <vt:variant>
        <vt:lpstr>Diacímek</vt:lpstr>
      </vt:variant>
      <vt:variant>
        <vt:i4>12</vt:i4>
      </vt:variant>
    </vt:vector>
  </HeadingPairs>
  <TitlesOfParts>
    <vt:vector size="16" baseType="lpstr">
      <vt:lpstr>Arial</vt:lpstr>
      <vt:lpstr>Calibri</vt:lpstr>
      <vt:lpstr>Courier New</vt:lpstr>
      <vt:lpstr>Elsevier</vt:lpstr>
      <vt:lpstr>Publishing options: Hungarian institute associated authors </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cp:lastPrinted>2018-07-23T12:36:44Z</cp:lastPrinted>
  <dcterms:created xsi:type="dcterms:W3CDTF">2018-05-29T20:11:58Z</dcterms:created>
  <dcterms:modified xsi:type="dcterms:W3CDTF">2023-06-08T08:34:58Z</dcterms:modified>
</cp:coreProperties>
</file>